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4"/>
  </p:notesMasterIdLst>
  <p:sldIdLst>
    <p:sldId id="256" r:id="rId2"/>
    <p:sldId id="274" r:id="rId3"/>
    <p:sldId id="263" r:id="rId4"/>
    <p:sldId id="276" r:id="rId5"/>
    <p:sldId id="282" r:id="rId6"/>
    <p:sldId id="270" r:id="rId7"/>
    <p:sldId id="277" r:id="rId8"/>
    <p:sldId id="264" r:id="rId9"/>
    <p:sldId id="279" r:id="rId10"/>
    <p:sldId id="257" r:id="rId11"/>
    <p:sldId id="261" r:id="rId12"/>
    <p:sldId id="266" r:id="rId13"/>
    <p:sldId id="273" r:id="rId14"/>
    <p:sldId id="275" r:id="rId15"/>
    <p:sldId id="259" r:id="rId16"/>
    <p:sldId id="280" r:id="rId17"/>
    <p:sldId id="265" r:id="rId18"/>
    <p:sldId id="278" r:id="rId19"/>
    <p:sldId id="281" r:id="rId20"/>
    <p:sldId id="271" r:id="rId21"/>
    <p:sldId id="272" r:id="rId22"/>
    <p:sldId id="26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4CC"/>
    <a:srgbClr val="FC2E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2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0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366288-CABA-481E-8ADC-F31F7A7E4F8F}" type="doc">
      <dgm:prSet loTypeId="urn:microsoft.com/office/officeart/2008/layout/PictureStrip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7AFDE07-4811-43FB-8968-B3BAF92709A2}">
      <dgm:prSet phldrT="[Texte]"/>
      <dgm:spPr/>
      <dgm:t>
        <a:bodyPr/>
        <a:lstStyle/>
        <a:p>
          <a:r>
            <a:rPr lang="fr-FR" dirty="0"/>
            <a:t>Éléments abordés dans la séquence en ITEC en relation avec </a:t>
          </a:r>
        </a:p>
      </dgm:t>
    </dgm:pt>
    <dgm:pt modelId="{24D9B45F-FEA0-4798-A90F-B7EB5EE0348E}" type="parTrans" cxnId="{4E85BE8B-8C39-4340-8973-D7585916AEA1}">
      <dgm:prSet/>
      <dgm:spPr/>
      <dgm:t>
        <a:bodyPr/>
        <a:lstStyle/>
        <a:p>
          <a:endParaRPr lang="fr-FR"/>
        </a:p>
      </dgm:t>
    </dgm:pt>
    <dgm:pt modelId="{020B4960-705F-4E45-A721-6DB628FED8B4}" type="sibTrans" cxnId="{4E85BE8B-8C39-4340-8973-D7585916AEA1}">
      <dgm:prSet/>
      <dgm:spPr/>
      <dgm:t>
        <a:bodyPr/>
        <a:lstStyle/>
        <a:p>
          <a:endParaRPr lang="fr-FR"/>
        </a:p>
      </dgm:t>
    </dgm:pt>
    <dgm:pt modelId="{6073546E-E4DD-4E7A-9CB2-EAD25D5A7569}">
      <dgm:prSet phldrT="[Texte]" phldr="1"/>
      <dgm:spPr/>
      <dgm:t>
        <a:bodyPr/>
        <a:lstStyle/>
        <a:p>
          <a:endParaRPr lang="fr-FR"/>
        </a:p>
      </dgm:t>
    </dgm:pt>
    <dgm:pt modelId="{B200A1F2-E44D-40E3-AB80-37C7F95C3E72}" type="parTrans" cxnId="{1BEEEAE6-83A4-4422-8AE1-BF24B4AF3DBE}">
      <dgm:prSet/>
      <dgm:spPr/>
      <dgm:t>
        <a:bodyPr/>
        <a:lstStyle/>
        <a:p>
          <a:endParaRPr lang="fr-FR"/>
        </a:p>
      </dgm:t>
    </dgm:pt>
    <dgm:pt modelId="{F4423AC1-84CC-4C45-996F-127F926B02A0}" type="sibTrans" cxnId="{1BEEEAE6-83A4-4422-8AE1-BF24B4AF3DBE}">
      <dgm:prSet/>
      <dgm:spPr/>
      <dgm:t>
        <a:bodyPr/>
        <a:lstStyle/>
        <a:p>
          <a:endParaRPr lang="fr-FR"/>
        </a:p>
      </dgm:t>
    </dgm:pt>
    <dgm:pt modelId="{7C5EEFC9-E2BE-42E8-990F-7C57FB696773}">
      <dgm:prSet phldrT="[Texte]" phldr="1"/>
      <dgm:spPr/>
      <dgm:t>
        <a:bodyPr/>
        <a:lstStyle/>
        <a:p>
          <a:endParaRPr lang="fr-FR"/>
        </a:p>
      </dgm:t>
    </dgm:pt>
    <dgm:pt modelId="{ED257B68-6CC3-4D40-9076-78EF16067323}" type="parTrans" cxnId="{EB35D934-413D-4A3D-9246-01F0218C8953}">
      <dgm:prSet/>
      <dgm:spPr/>
      <dgm:t>
        <a:bodyPr/>
        <a:lstStyle/>
        <a:p>
          <a:endParaRPr lang="fr-FR"/>
        </a:p>
      </dgm:t>
    </dgm:pt>
    <dgm:pt modelId="{AF7E3CD5-9136-44CE-9A10-3A9EF7873E6D}" type="sibTrans" cxnId="{EB35D934-413D-4A3D-9246-01F0218C8953}">
      <dgm:prSet/>
      <dgm:spPr/>
      <dgm:t>
        <a:bodyPr/>
        <a:lstStyle/>
        <a:p>
          <a:endParaRPr lang="fr-FR"/>
        </a:p>
      </dgm:t>
    </dgm:pt>
    <dgm:pt modelId="{C3F0238B-50F7-4803-8EEA-57FF63FC8DBB}">
      <dgm:prSet phldrT="[Texte]" phldr="1"/>
      <dgm:spPr/>
      <dgm:t>
        <a:bodyPr/>
        <a:lstStyle/>
        <a:p>
          <a:endParaRPr lang="fr-FR"/>
        </a:p>
      </dgm:t>
    </dgm:pt>
    <dgm:pt modelId="{A2499B5D-6CDA-4BC0-BD2D-322E4FDCCF2F}" type="parTrans" cxnId="{F0A5C762-5920-4768-9524-F2E3225456DB}">
      <dgm:prSet/>
      <dgm:spPr/>
      <dgm:t>
        <a:bodyPr/>
        <a:lstStyle/>
        <a:p>
          <a:endParaRPr lang="fr-FR"/>
        </a:p>
      </dgm:t>
    </dgm:pt>
    <dgm:pt modelId="{701B1762-59A5-40E9-9A7C-515C09DD07A3}" type="sibTrans" cxnId="{F0A5C762-5920-4768-9524-F2E3225456DB}">
      <dgm:prSet/>
      <dgm:spPr/>
      <dgm:t>
        <a:bodyPr/>
        <a:lstStyle/>
        <a:p>
          <a:endParaRPr lang="fr-FR"/>
        </a:p>
      </dgm:t>
    </dgm:pt>
    <dgm:pt modelId="{97E939D4-24F3-477A-BEB6-5FAEA2CC0599}" type="pres">
      <dgm:prSet presAssocID="{CD366288-CABA-481E-8ADC-F31F7A7E4F8F}" presName="Name0" presStyleCnt="0">
        <dgm:presLayoutVars>
          <dgm:dir/>
          <dgm:resizeHandles val="exact"/>
        </dgm:presLayoutVars>
      </dgm:prSet>
      <dgm:spPr/>
    </dgm:pt>
    <dgm:pt modelId="{717EAA59-228E-4898-816E-921BEC9BC639}" type="pres">
      <dgm:prSet presAssocID="{A7AFDE07-4811-43FB-8968-B3BAF92709A2}" presName="composite" presStyleCnt="0"/>
      <dgm:spPr/>
    </dgm:pt>
    <dgm:pt modelId="{A9C95741-2766-4924-9A64-C1D52AC5FF2E}" type="pres">
      <dgm:prSet presAssocID="{A7AFDE07-4811-43FB-8968-B3BAF92709A2}" presName="rect1" presStyleLbl="trAlignAcc1" presStyleIdx="0" presStyleCnt="4">
        <dgm:presLayoutVars>
          <dgm:bulletEnabled val="1"/>
        </dgm:presLayoutVars>
      </dgm:prSet>
      <dgm:spPr/>
    </dgm:pt>
    <dgm:pt modelId="{CB6CA299-F93C-422D-8B3E-984801A37B33}" type="pres">
      <dgm:prSet presAssocID="{A7AFDE07-4811-43FB-8968-B3BAF92709A2}" presName="rect2" presStyleLbl="fgImgPlace1" presStyleIdx="0" presStyleCnt="4"/>
      <dgm:spPr/>
    </dgm:pt>
    <dgm:pt modelId="{671AF328-DDB3-4540-865C-9EEFAA2CFDBC}" type="pres">
      <dgm:prSet presAssocID="{020B4960-705F-4E45-A721-6DB628FED8B4}" presName="sibTrans" presStyleCnt="0"/>
      <dgm:spPr/>
    </dgm:pt>
    <dgm:pt modelId="{FE882175-A2DC-42F0-B794-E0533365C46C}" type="pres">
      <dgm:prSet presAssocID="{6073546E-E4DD-4E7A-9CB2-EAD25D5A7569}" presName="composite" presStyleCnt="0"/>
      <dgm:spPr/>
    </dgm:pt>
    <dgm:pt modelId="{2BBAE0FB-AB8A-4E29-82D7-4AA3AE0EAD55}" type="pres">
      <dgm:prSet presAssocID="{6073546E-E4DD-4E7A-9CB2-EAD25D5A7569}" presName="rect1" presStyleLbl="trAlignAcc1" presStyleIdx="1" presStyleCnt="4">
        <dgm:presLayoutVars>
          <dgm:bulletEnabled val="1"/>
        </dgm:presLayoutVars>
      </dgm:prSet>
      <dgm:spPr/>
    </dgm:pt>
    <dgm:pt modelId="{CD4E58EF-002D-41B3-9BD1-EA3FCB8FF963}" type="pres">
      <dgm:prSet presAssocID="{6073546E-E4DD-4E7A-9CB2-EAD25D5A7569}" presName="rect2" presStyleLbl="fgImgPlace1" presStyleIdx="1" presStyleCnt="4"/>
      <dgm:spPr/>
    </dgm:pt>
    <dgm:pt modelId="{B5AD1FA5-9CBB-45CA-AB48-AB1C7945BF97}" type="pres">
      <dgm:prSet presAssocID="{F4423AC1-84CC-4C45-996F-127F926B02A0}" presName="sibTrans" presStyleCnt="0"/>
      <dgm:spPr/>
    </dgm:pt>
    <dgm:pt modelId="{0C1FD93F-AF75-4ED1-BE61-228013A740A1}" type="pres">
      <dgm:prSet presAssocID="{7C5EEFC9-E2BE-42E8-990F-7C57FB696773}" presName="composite" presStyleCnt="0"/>
      <dgm:spPr/>
    </dgm:pt>
    <dgm:pt modelId="{799FF1E3-EEBE-4EFF-84D9-278B88DD8533}" type="pres">
      <dgm:prSet presAssocID="{7C5EEFC9-E2BE-42E8-990F-7C57FB696773}" presName="rect1" presStyleLbl="trAlignAcc1" presStyleIdx="2" presStyleCnt="4">
        <dgm:presLayoutVars>
          <dgm:bulletEnabled val="1"/>
        </dgm:presLayoutVars>
      </dgm:prSet>
      <dgm:spPr/>
    </dgm:pt>
    <dgm:pt modelId="{D797D852-8137-41C5-9811-86BC51FAE6D7}" type="pres">
      <dgm:prSet presAssocID="{7C5EEFC9-E2BE-42E8-990F-7C57FB696773}" presName="rect2" presStyleLbl="fgImgPlace1" presStyleIdx="2" presStyleCnt="4"/>
      <dgm:spPr/>
    </dgm:pt>
    <dgm:pt modelId="{1D11A726-5E88-47DA-873C-E383BD618B0C}" type="pres">
      <dgm:prSet presAssocID="{AF7E3CD5-9136-44CE-9A10-3A9EF7873E6D}" presName="sibTrans" presStyleCnt="0"/>
      <dgm:spPr/>
    </dgm:pt>
    <dgm:pt modelId="{F8731FDD-6F93-4F7D-AED0-92E23485F5A7}" type="pres">
      <dgm:prSet presAssocID="{C3F0238B-50F7-4803-8EEA-57FF63FC8DBB}" presName="composite" presStyleCnt="0"/>
      <dgm:spPr/>
    </dgm:pt>
    <dgm:pt modelId="{3A67550B-5932-4D72-A52C-5B2E9F00A44A}" type="pres">
      <dgm:prSet presAssocID="{C3F0238B-50F7-4803-8EEA-57FF63FC8DBB}" presName="rect1" presStyleLbl="trAlignAcc1" presStyleIdx="3" presStyleCnt="4">
        <dgm:presLayoutVars>
          <dgm:bulletEnabled val="1"/>
        </dgm:presLayoutVars>
      </dgm:prSet>
      <dgm:spPr/>
    </dgm:pt>
    <dgm:pt modelId="{D56A3F53-0E99-4FC1-8494-39C9950E10B7}" type="pres">
      <dgm:prSet presAssocID="{C3F0238B-50F7-4803-8EEA-57FF63FC8DBB}" presName="rect2" presStyleLbl="fgImgPlace1" presStyleIdx="3" presStyleCnt="4"/>
      <dgm:spPr/>
    </dgm:pt>
  </dgm:ptLst>
  <dgm:cxnLst>
    <dgm:cxn modelId="{EB35D934-413D-4A3D-9246-01F0218C8953}" srcId="{CD366288-CABA-481E-8ADC-F31F7A7E4F8F}" destId="{7C5EEFC9-E2BE-42E8-990F-7C57FB696773}" srcOrd="2" destOrd="0" parTransId="{ED257B68-6CC3-4D40-9076-78EF16067323}" sibTransId="{AF7E3CD5-9136-44CE-9A10-3A9EF7873E6D}"/>
    <dgm:cxn modelId="{F257503C-1276-4EE0-BC2E-CE686686B9A3}" type="presOf" srcId="{7C5EEFC9-E2BE-42E8-990F-7C57FB696773}" destId="{799FF1E3-EEBE-4EFF-84D9-278B88DD8533}" srcOrd="0" destOrd="0" presId="urn:microsoft.com/office/officeart/2008/layout/PictureStrips"/>
    <dgm:cxn modelId="{F0A5C762-5920-4768-9524-F2E3225456DB}" srcId="{CD366288-CABA-481E-8ADC-F31F7A7E4F8F}" destId="{C3F0238B-50F7-4803-8EEA-57FF63FC8DBB}" srcOrd="3" destOrd="0" parTransId="{A2499B5D-6CDA-4BC0-BD2D-322E4FDCCF2F}" sibTransId="{701B1762-59A5-40E9-9A7C-515C09DD07A3}"/>
    <dgm:cxn modelId="{6728936B-BC92-4092-A0B0-E8D368CF672B}" type="presOf" srcId="{6073546E-E4DD-4E7A-9CB2-EAD25D5A7569}" destId="{2BBAE0FB-AB8A-4E29-82D7-4AA3AE0EAD55}" srcOrd="0" destOrd="0" presId="urn:microsoft.com/office/officeart/2008/layout/PictureStrips"/>
    <dgm:cxn modelId="{4E85BE8B-8C39-4340-8973-D7585916AEA1}" srcId="{CD366288-CABA-481E-8ADC-F31F7A7E4F8F}" destId="{A7AFDE07-4811-43FB-8968-B3BAF92709A2}" srcOrd="0" destOrd="0" parTransId="{24D9B45F-FEA0-4798-A90F-B7EB5EE0348E}" sibTransId="{020B4960-705F-4E45-A721-6DB628FED8B4}"/>
    <dgm:cxn modelId="{3E75448D-4EA6-48A7-A2E6-57B212482E32}" type="presOf" srcId="{CD366288-CABA-481E-8ADC-F31F7A7E4F8F}" destId="{97E939D4-24F3-477A-BEB6-5FAEA2CC0599}" srcOrd="0" destOrd="0" presId="urn:microsoft.com/office/officeart/2008/layout/PictureStrips"/>
    <dgm:cxn modelId="{D60BB78E-41C3-458B-9F6C-E332962905C3}" type="presOf" srcId="{C3F0238B-50F7-4803-8EEA-57FF63FC8DBB}" destId="{3A67550B-5932-4D72-A52C-5B2E9F00A44A}" srcOrd="0" destOrd="0" presId="urn:microsoft.com/office/officeart/2008/layout/PictureStrips"/>
    <dgm:cxn modelId="{8FD168A0-9054-428C-9F82-A4A5DA8D017E}" type="presOf" srcId="{A7AFDE07-4811-43FB-8968-B3BAF92709A2}" destId="{A9C95741-2766-4924-9A64-C1D52AC5FF2E}" srcOrd="0" destOrd="0" presId="urn:microsoft.com/office/officeart/2008/layout/PictureStrips"/>
    <dgm:cxn modelId="{1BEEEAE6-83A4-4422-8AE1-BF24B4AF3DBE}" srcId="{CD366288-CABA-481E-8ADC-F31F7A7E4F8F}" destId="{6073546E-E4DD-4E7A-9CB2-EAD25D5A7569}" srcOrd="1" destOrd="0" parTransId="{B200A1F2-E44D-40E3-AB80-37C7F95C3E72}" sibTransId="{F4423AC1-84CC-4C45-996F-127F926B02A0}"/>
    <dgm:cxn modelId="{40399E0D-6E34-467C-9B1C-124E5D4F71A7}" type="presParOf" srcId="{97E939D4-24F3-477A-BEB6-5FAEA2CC0599}" destId="{717EAA59-228E-4898-816E-921BEC9BC639}" srcOrd="0" destOrd="0" presId="urn:microsoft.com/office/officeart/2008/layout/PictureStrips"/>
    <dgm:cxn modelId="{AD984C02-0309-4B40-B7D2-88CA324426B4}" type="presParOf" srcId="{717EAA59-228E-4898-816E-921BEC9BC639}" destId="{A9C95741-2766-4924-9A64-C1D52AC5FF2E}" srcOrd="0" destOrd="0" presId="urn:microsoft.com/office/officeart/2008/layout/PictureStrips"/>
    <dgm:cxn modelId="{45AC2885-05AB-4CF0-8F17-1F8550C026B0}" type="presParOf" srcId="{717EAA59-228E-4898-816E-921BEC9BC639}" destId="{CB6CA299-F93C-422D-8B3E-984801A37B33}" srcOrd="1" destOrd="0" presId="urn:microsoft.com/office/officeart/2008/layout/PictureStrips"/>
    <dgm:cxn modelId="{330115D0-7C1E-4ABE-8D54-49B5F01E0884}" type="presParOf" srcId="{97E939D4-24F3-477A-BEB6-5FAEA2CC0599}" destId="{671AF328-DDB3-4540-865C-9EEFAA2CFDBC}" srcOrd="1" destOrd="0" presId="urn:microsoft.com/office/officeart/2008/layout/PictureStrips"/>
    <dgm:cxn modelId="{B71B9945-FE5A-4C72-8E43-2C7A0F3E0A4F}" type="presParOf" srcId="{97E939D4-24F3-477A-BEB6-5FAEA2CC0599}" destId="{FE882175-A2DC-42F0-B794-E0533365C46C}" srcOrd="2" destOrd="0" presId="urn:microsoft.com/office/officeart/2008/layout/PictureStrips"/>
    <dgm:cxn modelId="{AAA941A2-6B2F-440A-84F8-9FEC0A3635D5}" type="presParOf" srcId="{FE882175-A2DC-42F0-B794-E0533365C46C}" destId="{2BBAE0FB-AB8A-4E29-82D7-4AA3AE0EAD55}" srcOrd="0" destOrd="0" presId="urn:microsoft.com/office/officeart/2008/layout/PictureStrips"/>
    <dgm:cxn modelId="{3C7B1823-32C6-4D8E-BA12-C4D44C2D2CE6}" type="presParOf" srcId="{FE882175-A2DC-42F0-B794-E0533365C46C}" destId="{CD4E58EF-002D-41B3-9BD1-EA3FCB8FF963}" srcOrd="1" destOrd="0" presId="urn:microsoft.com/office/officeart/2008/layout/PictureStrips"/>
    <dgm:cxn modelId="{5ED2BCEC-9939-4788-A398-95F9F905398C}" type="presParOf" srcId="{97E939D4-24F3-477A-BEB6-5FAEA2CC0599}" destId="{B5AD1FA5-9CBB-45CA-AB48-AB1C7945BF97}" srcOrd="3" destOrd="0" presId="urn:microsoft.com/office/officeart/2008/layout/PictureStrips"/>
    <dgm:cxn modelId="{506EB243-7B2B-4249-AF4C-72E17618B57A}" type="presParOf" srcId="{97E939D4-24F3-477A-BEB6-5FAEA2CC0599}" destId="{0C1FD93F-AF75-4ED1-BE61-228013A740A1}" srcOrd="4" destOrd="0" presId="urn:microsoft.com/office/officeart/2008/layout/PictureStrips"/>
    <dgm:cxn modelId="{046C0C73-093B-4CBB-B8B9-B43F9ABC92EB}" type="presParOf" srcId="{0C1FD93F-AF75-4ED1-BE61-228013A740A1}" destId="{799FF1E3-EEBE-4EFF-84D9-278B88DD8533}" srcOrd="0" destOrd="0" presId="urn:microsoft.com/office/officeart/2008/layout/PictureStrips"/>
    <dgm:cxn modelId="{3ED89C5C-BD32-41AA-BFD7-337E7E3A0B64}" type="presParOf" srcId="{0C1FD93F-AF75-4ED1-BE61-228013A740A1}" destId="{D797D852-8137-41C5-9811-86BC51FAE6D7}" srcOrd="1" destOrd="0" presId="urn:microsoft.com/office/officeart/2008/layout/PictureStrips"/>
    <dgm:cxn modelId="{C45345EE-2DE0-494A-81CF-F7D5A71459E9}" type="presParOf" srcId="{97E939D4-24F3-477A-BEB6-5FAEA2CC0599}" destId="{1D11A726-5E88-47DA-873C-E383BD618B0C}" srcOrd="5" destOrd="0" presId="urn:microsoft.com/office/officeart/2008/layout/PictureStrips"/>
    <dgm:cxn modelId="{36073B60-00AF-43D0-902C-00E5E4001B54}" type="presParOf" srcId="{97E939D4-24F3-477A-BEB6-5FAEA2CC0599}" destId="{F8731FDD-6F93-4F7D-AED0-92E23485F5A7}" srcOrd="6" destOrd="0" presId="urn:microsoft.com/office/officeart/2008/layout/PictureStrips"/>
    <dgm:cxn modelId="{EE15ED92-2B62-4CDA-B7DA-640962CA4892}" type="presParOf" srcId="{F8731FDD-6F93-4F7D-AED0-92E23485F5A7}" destId="{3A67550B-5932-4D72-A52C-5B2E9F00A44A}" srcOrd="0" destOrd="0" presId="urn:microsoft.com/office/officeart/2008/layout/PictureStrips"/>
    <dgm:cxn modelId="{212A29D1-D6E6-4EEC-B39F-E75E88E9F713}" type="presParOf" srcId="{F8731FDD-6F93-4F7D-AED0-92E23485F5A7}" destId="{D56A3F53-0E99-4FC1-8494-39C9950E10B7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366288-CABA-481E-8ADC-F31F7A7E4F8F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7AFDE07-4811-43FB-8968-B3BAF92709A2}">
      <dgm:prSet phldrT="[Texte]"/>
      <dgm:spPr/>
      <dgm:t>
        <a:bodyPr/>
        <a:lstStyle/>
        <a:p>
          <a:r>
            <a:rPr lang="fr-FR" dirty="0"/>
            <a:t>Enseignement commun</a:t>
          </a:r>
        </a:p>
      </dgm:t>
    </dgm:pt>
    <dgm:pt modelId="{24D9B45F-FEA0-4798-A90F-B7EB5EE0348E}" type="parTrans" cxnId="{4E85BE8B-8C39-4340-8973-D7585916AEA1}">
      <dgm:prSet/>
      <dgm:spPr/>
      <dgm:t>
        <a:bodyPr/>
        <a:lstStyle/>
        <a:p>
          <a:endParaRPr lang="fr-FR"/>
        </a:p>
      </dgm:t>
    </dgm:pt>
    <dgm:pt modelId="{020B4960-705F-4E45-A721-6DB628FED8B4}" type="sibTrans" cxnId="{4E85BE8B-8C39-4340-8973-D7585916AEA1}">
      <dgm:prSet/>
      <dgm:spPr/>
      <dgm:t>
        <a:bodyPr/>
        <a:lstStyle/>
        <a:p>
          <a:endParaRPr lang="fr-FR"/>
        </a:p>
      </dgm:t>
    </dgm:pt>
    <dgm:pt modelId="{B60A8596-8ED3-4AF0-B433-3C29742D421F}">
      <dgm:prSet/>
      <dgm:spPr/>
      <dgm:t>
        <a:bodyPr/>
        <a:lstStyle/>
        <a:p>
          <a:endParaRPr lang="fr-FR"/>
        </a:p>
      </dgm:t>
    </dgm:pt>
    <dgm:pt modelId="{477001F4-055C-4184-A0DF-8D845C2D3660}" type="parTrans" cxnId="{093885A9-A149-4308-BD46-0DEF3B68AAA5}">
      <dgm:prSet/>
      <dgm:spPr/>
      <dgm:t>
        <a:bodyPr/>
        <a:lstStyle/>
        <a:p>
          <a:endParaRPr lang="fr-FR"/>
        </a:p>
      </dgm:t>
    </dgm:pt>
    <dgm:pt modelId="{F3B04B7F-BEAF-4B34-A176-174A274165E4}" type="sibTrans" cxnId="{093885A9-A149-4308-BD46-0DEF3B68AAA5}">
      <dgm:prSet/>
      <dgm:spPr/>
      <dgm:t>
        <a:bodyPr/>
        <a:lstStyle/>
        <a:p>
          <a:endParaRPr lang="fr-FR"/>
        </a:p>
      </dgm:t>
    </dgm:pt>
    <dgm:pt modelId="{8D1FC121-A641-4CA0-83A4-66C2D3D1A8AC}">
      <dgm:prSet/>
      <dgm:spPr/>
      <dgm:t>
        <a:bodyPr/>
        <a:lstStyle/>
        <a:p>
          <a:endParaRPr lang="fr-FR"/>
        </a:p>
      </dgm:t>
    </dgm:pt>
    <dgm:pt modelId="{902067EF-D06B-44B6-922A-D17D0DF90BC2}" type="parTrans" cxnId="{4CAD888A-E0F4-46A3-A151-257077A7B708}">
      <dgm:prSet/>
      <dgm:spPr/>
      <dgm:t>
        <a:bodyPr/>
        <a:lstStyle/>
        <a:p>
          <a:endParaRPr lang="fr-FR"/>
        </a:p>
      </dgm:t>
    </dgm:pt>
    <dgm:pt modelId="{08F92CEE-A35D-409C-8592-3D58A0809403}" type="sibTrans" cxnId="{4CAD888A-E0F4-46A3-A151-257077A7B708}">
      <dgm:prSet/>
      <dgm:spPr/>
      <dgm:t>
        <a:bodyPr/>
        <a:lstStyle/>
        <a:p>
          <a:endParaRPr lang="fr-FR"/>
        </a:p>
      </dgm:t>
    </dgm:pt>
    <dgm:pt modelId="{5C3B9D55-6382-4995-A0D2-AF8D7E836211}" type="pres">
      <dgm:prSet presAssocID="{CD366288-CABA-481E-8ADC-F31F7A7E4F8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805618B-FD6A-4DB6-A393-5A597CD253EB}" type="pres">
      <dgm:prSet presAssocID="{A7AFDE07-4811-43FB-8968-B3BAF92709A2}" presName="root" presStyleCnt="0"/>
      <dgm:spPr/>
    </dgm:pt>
    <dgm:pt modelId="{B46FF86F-1035-4E29-8E5B-3D4D52E0B240}" type="pres">
      <dgm:prSet presAssocID="{A7AFDE07-4811-43FB-8968-B3BAF92709A2}" presName="rootComposite" presStyleCnt="0"/>
      <dgm:spPr/>
    </dgm:pt>
    <dgm:pt modelId="{9D33EB9A-8A5A-41FA-9564-75D1759CCD8C}" type="pres">
      <dgm:prSet presAssocID="{A7AFDE07-4811-43FB-8968-B3BAF92709A2}" presName="rootText" presStyleLbl="node1" presStyleIdx="0" presStyleCnt="1"/>
      <dgm:spPr/>
    </dgm:pt>
    <dgm:pt modelId="{F64C1DC2-237D-45D6-A16E-222205C543C5}" type="pres">
      <dgm:prSet presAssocID="{A7AFDE07-4811-43FB-8968-B3BAF92709A2}" presName="rootConnector" presStyleLbl="node1" presStyleIdx="0" presStyleCnt="1"/>
      <dgm:spPr/>
    </dgm:pt>
    <dgm:pt modelId="{9C3E92D0-D5A0-403A-9DB1-A75C51BF1D84}" type="pres">
      <dgm:prSet presAssocID="{A7AFDE07-4811-43FB-8968-B3BAF92709A2}" presName="childShape" presStyleCnt="0"/>
      <dgm:spPr/>
    </dgm:pt>
    <dgm:pt modelId="{F7832472-E566-42EF-939B-FDF5CC69E876}" type="pres">
      <dgm:prSet presAssocID="{477001F4-055C-4184-A0DF-8D845C2D3660}" presName="Name13" presStyleLbl="parChTrans1D2" presStyleIdx="0" presStyleCnt="2"/>
      <dgm:spPr/>
    </dgm:pt>
    <dgm:pt modelId="{56030CC0-6915-438B-97A8-F9503D5FF67E}" type="pres">
      <dgm:prSet presAssocID="{B60A8596-8ED3-4AF0-B433-3C29742D421F}" presName="childText" presStyleLbl="bgAcc1" presStyleIdx="0" presStyleCnt="2">
        <dgm:presLayoutVars>
          <dgm:bulletEnabled val="1"/>
        </dgm:presLayoutVars>
      </dgm:prSet>
      <dgm:spPr/>
    </dgm:pt>
    <dgm:pt modelId="{A4624E6A-BDE0-4948-81AA-9B3A3E07A83D}" type="pres">
      <dgm:prSet presAssocID="{902067EF-D06B-44B6-922A-D17D0DF90BC2}" presName="Name13" presStyleLbl="parChTrans1D2" presStyleIdx="1" presStyleCnt="2"/>
      <dgm:spPr/>
    </dgm:pt>
    <dgm:pt modelId="{5B0DC83E-563A-4824-A2EC-3F99F1A06C61}" type="pres">
      <dgm:prSet presAssocID="{8D1FC121-A641-4CA0-83A4-66C2D3D1A8AC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D1F2F325-D115-4111-A8F3-1A3A4B7E8D0B}" type="presOf" srcId="{B60A8596-8ED3-4AF0-B433-3C29742D421F}" destId="{56030CC0-6915-438B-97A8-F9503D5FF67E}" srcOrd="0" destOrd="0" presId="urn:microsoft.com/office/officeart/2005/8/layout/hierarchy3"/>
    <dgm:cxn modelId="{E925003F-6740-42FD-86DC-A9C9F4DE7FE1}" type="presOf" srcId="{CD366288-CABA-481E-8ADC-F31F7A7E4F8F}" destId="{5C3B9D55-6382-4995-A0D2-AF8D7E836211}" srcOrd="0" destOrd="0" presId="urn:microsoft.com/office/officeart/2005/8/layout/hierarchy3"/>
    <dgm:cxn modelId="{6E2D4C41-42B7-446F-9314-8DB080E8F7C0}" type="presOf" srcId="{A7AFDE07-4811-43FB-8968-B3BAF92709A2}" destId="{9D33EB9A-8A5A-41FA-9564-75D1759CCD8C}" srcOrd="0" destOrd="0" presId="urn:microsoft.com/office/officeart/2005/8/layout/hierarchy3"/>
    <dgm:cxn modelId="{7EBE264F-E10F-4898-B565-7B37818EF3E4}" type="presOf" srcId="{902067EF-D06B-44B6-922A-D17D0DF90BC2}" destId="{A4624E6A-BDE0-4948-81AA-9B3A3E07A83D}" srcOrd="0" destOrd="0" presId="urn:microsoft.com/office/officeart/2005/8/layout/hierarchy3"/>
    <dgm:cxn modelId="{865A8561-EDBF-4148-AF70-AB4473A141EA}" type="presOf" srcId="{477001F4-055C-4184-A0DF-8D845C2D3660}" destId="{F7832472-E566-42EF-939B-FDF5CC69E876}" srcOrd="0" destOrd="0" presId="urn:microsoft.com/office/officeart/2005/8/layout/hierarchy3"/>
    <dgm:cxn modelId="{CB345A84-D616-4BF1-8C5B-0F3BE4EA3386}" type="presOf" srcId="{8D1FC121-A641-4CA0-83A4-66C2D3D1A8AC}" destId="{5B0DC83E-563A-4824-A2EC-3F99F1A06C61}" srcOrd="0" destOrd="0" presId="urn:microsoft.com/office/officeart/2005/8/layout/hierarchy3"/>
    <dgm:cxn modelId="{4CAD888A-E0F4-46A3-A151-257077A7B708}" srcId="{A7AFDE07-4811-43FB-8968-B3BAF92709A2}" destId="{8D1FC121-A641-4CA0-83A4-66C2D3D1A8AC}" srcOrd="1" destOrd="0" parTransId="{902067EF-D06B-44B6-922A-D17D0DF90BC2}" sibTransId="{08F92CEE-A35D-409C-8592-3D58A0809403}"/>
    <dgm:cxn modelId="{4E85BE8B-8C39-4340-8973-D7585916AEA1}" srcId="{CD366288-CABA-481E-8ADC-F31F7A7E4F8F}" destId="{A7AFDE07-4811-43FB-8968-B3BAF92709A2}" srcOrd="0" destOrd="0" parTransId="{24D9B45F-FEA0-4798-A90F-B7EB5EE0348E}" sibTransId="{020B4960-705F-4E45-A721-6DB628FED8B4}"/>
    <dgm:cxn modelId="{D96B0C8D-C257-484A-B910-6A4F18212394}" type="presOf" srcId="{A7AFDE07-4811-43FB-8968-B3BAF92709A2}" destId="{F64C1DC2-237D-45D6-A16E-222205C543C5}" srcOrd="1" destOrd="0" presId="urn:microsoft.com/office/officeart/2005/8/layout/hierarchy3"/>
    <dgm:cxn modelId="{093885A9-A149-4308-BD46-0DEF3B68AAA5}" srcId="{A7AFDE07-4811-43FB-8968-B3BAF92709A2}" destId="{B60A8596-8ED3-4AF0-B433-3C29742D421F}" srcOrd="0" destOrd="0" parTransId="{477001F4-055C-4184-A0DF-8D845C2D3660}" sibTransId="{F3B04B7F-BEAF-4B34-A176-174A274165E4}"/>
    <dgm:cxn modelId="{618EC4DE-2393-4B6C-9421-C6050214BF56}" type="presParOf" srcId="{5C3B9D55-6382-4995-A0D2-AF8D7E836211}" destId="{C805618B-FD6A-4DB6-A393-5A597CD253EB}" srcOrd="0" destOrd="0" presId="urn:microsoft.com/office/officeart/2005/8/layout/hierarchy3"/>
    <dgm:cxn modelId="{C8C271A1-151B-45AB-B9B8-EB480A0EF37A}" type="presParOf" srcId="{C805618B-FD6A-4DB6-A393-5A597CD253EB}" destId="{B46FF86F-1035-4E29-8E5B-3D4D52E0B240}" srcOrd="0" destOrd="0" presId="urn:microsoft.com/office/officeart/2005/8/layout/hierarchy3"/>
    <dgm:cxn modelId="{991D6FD9-C74D-459A-A57B-800AA0C8AE13}" type="presParOf" srcId="{B46FF86F-1035-4E29-8E5B-3D4D52E0B240}" destId="{9D33EB9A-8A5A-41FA-9564-75D1759CCD8C}" srcOrd="0" destOrd="0" presId="urn:microsoft.com/office/officeart/2005/8/layout/hierarchy3"/>
    <dgm:cxn modelId="{6EEEBCC3-261D-4FAE-9087-895B788F0C7D}" type="presParOf" srcId="{B46FF86F-1035-4E29-8E5B-3D4D52E0B240}" destId="{F64C1DC2-237D-45D6-A16E-222205C543C5}" srcOrd="1" destOrd="0" presId="urn:microsoft.com/office/officeart/2005/8/layout/hierarchy3"/>
    <dgm:cxn modelId="{15E31C23-2667-409C-B5D0-3EC1104A931A}" type="presParOf" srcId="{C805618B-FD6A-4DB6-A393-5A597CD253EB}" destId="{9C3E92D0-D5A0-403A-9DB1-A75C51BF1D84}" srcOrd="1" destOrd="0" presId="urn:microsoft.com/office/officeart/2005/8/layout/hierarchy3"/>
    <dgm:cxn modelId="{63A00861-10AD-4848-8D76-18EB3C978B98}" type="presParOf" srcId="{9C3E92D0-D5A0-403A-9DB1-A75C51BF1D84}" destId="{F7832472-E566-42EF-939B-FDF5CC69E876}" srcOrd="0" destOrd="0" presId="urn:microsoft.com/office/officeart/2005/8/layout/hierarchy3"/>
    <dgm:cxn modelId="{10D74700-3AC5-4FEA-BFAD-A5B463D3163A}" type="presParOf" srcId="{9C3E92D0-D5A0-403A-9DB1-A75C51BF1D84}" destId="{56030CC0-6915-438B-97A8-F9503D5FF67E}" srcOrd="1" destOrd="0" presId="urn:microsoft.com/office/officeart/2005/8/layout/hierarchy3"/>
    <dgm:cxn modelId="{CD34E570-CFB9-4E2E-A59E-02BEB38300C2}" type="presParOf" srcId="{9C3E92D0-D5A0-403A-9DB1-A75C51BF1D84}" destId="{A4624E6A-BDE0-4948-81AA-9B3A3E07A83D}" srcOrd="2" destOrd="0" presId="urn:microsoft.com/office/officeart/2005/8/layout/hierarchy3"/>
    <dgm:cxn modelId="{01149AA3-1E37-429B-99C6-17FC74789F4B}" type="presParOf" srcId="{9C3E92D0-D5A0-403A-9DB1-A75C51BF1D84}" destId="{5B0DC83E-563A-4824-A2EC-3F99F1A06C6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C95741-2766-4924-9A64-C1D52AC5FF2E}">
      <dsp:nvSpPr>
        <dsp:cNvPr id="0" name=""/>
        <dsp:cNvSpPr/>
      </dsp:nvSpPr>
      <dsp:spPr>
        <a:xfrm>
          <a:off x="896242" y="559084"/>
          <a:ext cx="3169866" cy="99058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55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Éléments abordés dans la séquence en ITEC en relation avec </a:t>
          </a:r>
        </a:p>
      </dsp:txBody>
      <dsp:txXfrm>
        <a:off x="896242" y="559084"/>
        <a:ext cx="3169866" cy="990583"/>
      </dsp:txXfrm>
    </dsp:sp>
    <dsp:sp modelId="{CB6CA299-F93C-422D-8B3E-984801A37B33}">
      <dsp:nvSpPr>
        <dsp:cNvPr id="0" name=""/>
        <dsp:cNvSpPr/>
      </dsp:nvSpPr>
      <dsp:spPr>
        <a:xfrm>
          <a:off x="764164" y="416000"/>
          <a:ext cx="693408" cy="1040112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BAE0FB-AB8A-4E29-82D7-4AA3AE0EAD55}">
      <dsp:nvSpPr>
        <dsp:cNvPr id="0" name=""/>
        <dsp:cNvSpPr/>
      </dsp:nvSpPr>
      <dsp:spPr>
        <a:xfrm>
          <a:off x="896242" y="1806118"/>
          <a:ext cx="3169866" cy="99058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55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/>
        </a:p>
      </dsp:txBody>
      <dsp:txXfrm>
        <a:off x="896242" y="1806118"/>
        <a:ext cx="3169866" cy="990583"/>
      </dsp:txXfrm>
    </dsp:sp>
    <dsp:sp modelId="{CD4E58EF-002D-41B3-9BD1-EA3FCB8FF963}">
      <dsp:nvSpPr>
        <dsp:cNvPr id="0" name=""/>
        <dsp:cNvSpPr/>
      </dsp:nvSpPr>
      <dsp:spPr>
        <a:xfrm>
          <a:off x="764164" y="1663034"/>
          <a:ext cx="693408" cy="1040112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FF1E3-EEBE-4EFF-84D9-278B88DD8533}">
      <dsp:nvSpPr>
        <dsp:cNvPr id="0" name=""/>
        <dsp:cNvSpPr/>
      </dsp:nvSpPr>
      <dsp:spPr>
        <a:xfrm>
          <a:off x="896242" y="3053153"/>
          <a:ext cx="3169866" cy="99058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55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/>
        </a:p>
      </dsp:txBody>
      <dsp:txXfrm>
        <a:off x="896242" y="3053153"/>
        <a:ext cx="3169866" cy="990583"/>
      </dsp:txXfrm>
    </dsp:sp>
    <dsp:sp modelId="{D797D852-8137-41C5-9811-86BC51FAE6D7}">
      <dsp:nvSpPr>
        <dsp:cNvPr id="0" name=""/>
        <dsp:cNvSpPr/>
      </dsp:nvSpPr>
      <dsp:spPr>
        <a:xfrm>
          <a:off x="764164" y="2910068"/>
          <a:ext cx="693408" cy="1040112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67550B-5932-4D72-A52C-5B2E9F00A44A}">
      <dsp:nvSpPr>
        <dsp:cNvPr id="0" name=""/>
        <dsp:cNvSpPr/>
      </dsp:nvSpPr>
      <dsp:spPr>
        <a:xfrm>
          <a:off x="896242" y="4300187"/>
          <a:ext cx="3169866" cy="99058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955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/>
        </a:p>
      </dsp:txBody>
      <dsp:txXfrm>
        <a:off x="896242" y="4300187"/>
        <a:ext cx="3169866" cy="990583"/>
      </dsp:txXfrm>
    </dsp:sp>
    <dsp:sp modelId="{D56A3F53-0E99-4FC1-8494-39C9950E10B7}">
      <dsp:nvSpPr>
        <dsp:cNvPr id="0" name=""/>
        <dsp:cNvSpPr/>
      </dsp:nvSpPr>
      <dsp:spPr>
        <a:xfrm>
          <a:off x="764164" y="4157103"/>
          <a:ext cx="693408" cy="1040112"/>
        </a:xfrm>
        <a:prstGeom prst="rect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3EB9A-8A5A-41FA-9564-75D1759CCD8C}">
      <dsp:nvSpPr>
        <dsp:cNvPr id="0" name=""/>
        <dsp:cNvSpPr/>
      </dsp:nvSpPr>
      <dsp:spPr>
        <a:xfrm>
          <a:off x="1311378" y="945"/>
          <a:ext cx="1547590" cy="7737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Enseignement commun</a:t>
          </a:r>
        </a:p>
      </dsp:txBody>
      <dsp:txXfrm>
        <a:off x="1334042" y="23609"/>
        <a:ext cx="1502262" cy="728467"/>
      </dsp:txXfrm>
    </dsp:sp>
    <dsp:sp modelId="{F7832472-E566-42EF-939B-FDF5CC69E876}">
      <dsp:nvSpPr>
        <dsp:cNvPr id="0" name=""/>
        <dsp:cNvSpPr/>
      </dsp:nvSpPr>
      <dsp:spPr>
        <a:xfrm>
          <a:off x="1466137" y="774740"/>
          <a:ext cx="154759" cy="580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346"/>
              </a:lnTo>
              <a:lnTo>
                <a:pt x="154759" y="5803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30CC0-6915-438B-97A8-F9503D5FF67E}">
      <dsp:nvSpPr>
        <dsp:cNvPr id="0" name=""/>
        <dsp:cNvSpPr/>
      </dsp:nvSpPr>
      <dsp:spPr>
        <a:xfrm>
          <a:off x="1620896" y="968188"/>
          <a:ext cx="1238072" cy="773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4600" kern="1200"/>
        </a:p>
      </dsp:txBody>
      <dsp:txXfrm>
        <a:off x="1643560" y="990852"/>
        <a:ext cx="1192744" cy="728467"/>
      </dsp:txXfrm>
    </dsp:sp>
    <dsp:sp modelId="{A4624E6A-BDE0-4948-81AA-9B3A3E07A83D}">
      <dsp:nvSpPr>
        <dsp:cNvPr id="0" name=""/>
        <dsp:cNvSpPr/>
      </dsp:nvSpPr>
      <dsp:spPr>
        <a:xfrm>
          <a:off x="1466137" y="774740"/>
          <a:ext cx="154759" cy="1547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7590"/>
              </a:lnTo>
              <a:lnTo>
                <a:pt x="154759" y="154759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DC83E-563A-4824-A2EC-3F99F1A06C61}">
      <dsp:nvSpPr>
        <dsp:cNvPr id="0" name=""/>
        <dsp:cNvSpPr/>
      </dsp:nvSpPr>
      <dsp:spPr>
        <a:xfrm>
          <a:off x="1620896" y="1935432"/>
          <a:ext cx="1238072" cy="773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4600" kern="1200"/>
        </a:p>
      </dsp:txBody>
      <dsp:txXfrm>
        <a:off x="1643560" y="1958096"/>
        <a:ext cx="1192744" cy="728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D1F-E0F3-4AF1-9FB4-41092637C611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4A1F9-6254-483C-A9AF-E63D0A0A6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293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840C-AA6C-4690-BD54-4E25BA58AC7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ABD-C837-4008-9B0B-3D84B8D4C8D8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C328-3ECF-440D-8646-7A5BD40EC51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99F9-24B9-47AD-8A82-D22572076E93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1ACD-0709-43E8-B3CC-C7E592BAEB2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542F1-D8A0-4E84-9E07-2E4FF6795F8E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C363-D6C4-43EF-9830-6B6A2FF4D9E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32FC-BD52-4C14-9932-039D2ACC1917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D9E8-AC42-4238-BCA7-0D15E3CCF2D1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36B0E-AE2E-43BE-B8A5-F46BBE74BC4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21C6159-D8C9-4F2B-A294-436518E2C009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C0A1999-D0DE-4C9F-B0B4-880A5CB0FA9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89674-C8DE-44AC-B44F-CE9855A40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746913"/>
            <a:ext cx="8991600" cy="2285751"/>
          </a:xfrm>
        </p:spPr>
        <p:txBody>
          <a:bodyPr>
            <a:normAutofit/>
          </a:bodyPr>
          <a:lstStyle/>
          <a:p>
            <a:r>
              <a:rPr lang="fr-FR" dirty="0"/>
              <a:t>Epreuve d’activité pratique </a:t>
            </a:r>
            <a:br>
              <a:rPr lang="fr-FR" dirty="0"/>
            </a:br>
            <a:r>
              <a:rPr lang="fr-FR" dirty="0"/>
              <a:t>&amp; </a:t>
            </a:r>
            <a:br>
              <a:rPr lang="fr-FR" dirty="0"/>
            </a:br>
            <a:r>
              <a:rPr lang="fr-FR" dirty="0"/>
              <a:t>exploitation pédagogique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74E9BC-B4AD-4A6C-B45E-9054ED4115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4000" dirty="0"/>
              <a:t>Approche globale d’un système </a:t>
            </a:r>
            <a:r>
              <a:rPr lang="fr-FR" sz="4000" dirty="0" err="1"/>
              <a:t>pluritechnologique</a:t>
            </a:r>
            <a:endParaRPr lang="fr-FR" sz="4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8555B59-EF34-4082-981A-C3E79888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7EB809-9953-8066-5552-FCEE5ABD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12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A1229-5F9B-4194-8670-F0851A09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65589"/>
            <a:ext cx="7729728" cy="1188720"/>
          </a:xfr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  <a:effectLst>
            <a:outerShdw blurRad="50800" dist="38100" dir="2700000" algn="tl" rotWithShape="0">
              <a:schemeClr val="accent1">
                <a:lumMod val="75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defTabSz="457200"/>
            <a:r>
              <a:rPr lang="fr-FR" u="sng" dirty="0">
                <a:solidFill>
                  <a:schemeClr val="accent2">
                    <a:lumMod val="50000"/>
                  </a:schemeClr>
                </a:solidFill>
              </a:rPr>
              <a:t>Présentation du système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2BE2A2-4803-40F9-90C1-7F8EAD936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110" y="2508397"/>
            <a:ext cx="7729728" cy="3844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Système</a:t>
            </a:r>
          </a:p>
          <a:p>
            <a:pPr marL="228600" lvl="1" indent="0">
              <a:buNone/>
            </a:pPr>
            <a:endParaRPr lang="fr-FR" dirty="0"/>
          </a:p>
          <a:p>
            <a:pPr lvl="1"/>
            <a:r>
              <a:rPr lang="fr-FR" b="1" dirty="0"/>
              <a:t>Principe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66C51D-DF75-1479-7752-477EF09D4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C065F8-0312-FD32-1D4A-7A52E160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11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A2E1048-0185-417F-B56F-5E5D3F69A8C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Besoin et exigences 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11BA5B6F-D2E6-4861-9844-5AACA60D5421}"/>
              </a:ext>
            </a:extLst>
          </p:cNvPr>
          <p:cNvSpPr txBox="1">
            <a:spLocks/>
          </p:cNvSpPr>
          <p:nvPr/>
        </p:nvSpPr>
        <p:spPr>
          <a:xfrm>
            <a:off x="352354" y="1315807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dirty="0"/>
          </a:p>
          <a:p>
            <a:pPr lvl="1"/>
            <a:r>
              <a:rPr lang="fr-FR" b="1" dirty="0"/>
              <a:t>Besoin: </a:t>
            </a:r>
            <a:endParaRPr lang="fr-FR" sz="200" dirty="0"/>
          </a:p>
          <a:p>
            <a:pPr lvl="1">
              <a:lnSpc>
                <a:spcPts val="1000"/>
              </a:lnSpc>
              <a:spcBef>
                <a:spcPts val="0"/>
              </a:spcBef>
            </a:pPr>
            <a:endParaRPr lang="fr-FR" dirty="0"/>
          </a:p>
          <a:p>
            <a:pPr lvl="1"/>
            <a:r>
              <a:rPr lang="fr-FR" b="1" dirty="0"/>
              <a:t>Exigences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2431B93-807C-6D11-4CDF-D998AA949E5C}"/>
              </a:ext>
            </a:extLst>
          </p:cNvPr>
          <p:cNvSpPr txBox="1">
            <a:spLocks/>
          </p:cNvSpPr>
          <p:nvPr/>
        </p:nvSpPr>
        <p:spPr>
          <a:xfrm>
            <a:off x="4777098" y="3583772"/>
            <a:ext cx="4806457" cy="6634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buNone/>
            </a:pPr>
            <a:endParaRPr lang="fr-FR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r-FR" dirty="0" err="1"/>
              <a:t>SysML</a:t>
            </a:r>
            <a:r>
              <a:rPr lang="fr-FR" dirty="0"/>
              <a:t> UC et Exigences</a:t>
            </a:r>
          </a:p>
          <a:p>
            <a:pPr lvl="1">
              <a:buFont typeface="Symbol" panose="05050102010706020507" pitchFamily="18" charset="2"/>
              <a:buChar char="Þ"/>
            </a:pPr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935F6E-2D64-DA6D-7BB8-F15A0611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710932-0207-FCA4-9178-AEE3807D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26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Description structurelle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– description structurelle . </a:t>
            </a:r>
            <a:endParaRPr lang="fr-FR" dirty="0">
              <a:latin typeface="+mj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5953CB8-209B-A9EB-AF93-AA94AD1139EC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ADA3836-5365-0275-F96E-04F57CD9D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750BCD-AFF2-5048-6AB8-1DE7955E0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59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Description comportementale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. </a:t>
            </a:r>
            <a:endParaRPr lang="fr-FR" dirty="0">
              <a:latin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091399-E51C-D33D-C028-40D2911DA324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8BCF2D0-59A5-A0FB-916B-65C8D0DBC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FED1AD-7DE0-E2BB-5570-1277A7B47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00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Exploitation pédagogique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5F59F2F-4D16-3202-3E72-79C0A31C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CBB0D59-5AC8-4BC6-586E-65A08C861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14</a:t>
            </a:fld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261F3DE-F3FA-A6CB-6C31-7F6BF52AB023}"/>
              </a:ext>
            </a:extLst>
          </p:cNvPr>
          <p:cNvSpPr txBox="1"/>
          <p:nvPr/>
        </p:nvSpPr>
        <p:spPr>
          <a:xfrm>
            <a:off x="4948015" y="3213219"/>
            <a:ext cx="255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Photo du support</a:t>
            </a:r>
          </a:p>
        </p:txBody>
      </p:sp>
    </p:spTree>
    <p:extLst>
      <p:ext uri="{BB962C8B-B14F-4D97-AF65-F5344CB8AC3E}">
        <p14:creationId xmlns:p14="http://schemas.microsoft.com/office/powerpoint/2010/main" val="555793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5CC2A5-7F6B-4FA6-8DFD-C5280ADE2528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Proposition d’exploitation au cours d’une activité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C39DF2-4679-4692-9873-8C8875A68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2333625" algn="l"/>
              </a:tabLst>
            </a:pPr>
            <a:r>
              <a:rPr lang="fr-FR" sz="2000" dirty="0"/>
              <a:t>Intérêt du support dans le cadre de la séquence / séance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6DB417-8047-B58B-9DC2-07E9C775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80EEDA-D1BB-9893-DD81-11B6D015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67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présentation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113106" y="2912607"/>
            <a:ext cx="908346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u="sng" dirty="0">
                <a:effectLst/>
                <a:latin typeface="+mj-lt"/>
              </a:rPr>
              <a:t>Compétences visées : </a:t>
            </a:r>
          </a:p>
          <a:p>
            <a:endParaRPr lang="fr-FR" b="1" u="sng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Savoirs faire associés : </a:t>
            </a:r>
            <a:r>
              <a:rPr lang="fr-FR" u="sng" dirty="0">
                <a:latin typeface="+mj-lt"/>
              </a:rPr>
              <a:t> </a:t>
            </a:r>
          </a:p>
          <a:p>
            <a:endParaRPr lang="fr-FR" u="sng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Savoirs associés</a:t>
            </a:r>
            <a:r>
              <a:rPr lang="fr-FR" u="sng" dirty="0">
                <a:latin typeface="+mj-lt"/>
              </a:rPr>
              <a:t> : </a:t>
            </a:r>
          </a:p>
          <a:p>
            <a:endParaRPr lang="fr-FR" u="sng" dirty="0">
              <a:effectLst/>
              <a:latin typeface="+mj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03B1A0-433B-483B-B8B4-411E723C51A1}"/>
              </a:ext>
            </a:extLst>
          </p:cNvPr>
          <p:cNvSpPr txBox="1"/>
          <p:nvPr/>
        </p:nvSpPr>
        <p:spPr>
          <a:xfrm>
            <a:off x="1113106" y="1577053"/>
            <a:ext cx="90834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Séance …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2E4814C-84F7-478B-A196-E848E8BF7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307950"/>
              </p:ext>
            </p:extLst>
          </p:nvPr>
        </p:nvGraphicFramePr>
        <p:xfrm>
          <a:off x="1113107" y="2190693"/>
          <a:ext cx="9645816" cy="477605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446752">
                  <a:extLst>
                    <a:ext uri="{9D8B030D-6E8A-4147-A177-3AD203B41FA5}">
                      <a16:colId xmlns:a16="http://schemas.microsoft.com/office/drawing/2014/main" val="14633597"/>
                    </a:ext>
                  </a:extLst>
                </a:gridCol>
                <a:gridCol w="565135">
                  <a:extLst>
                    <a:ext uri="{9D8B030D-6E8A-4147-A177-3AD203B41FA5}">
                      <a16:colId xmlns:a16="http://schemas.microsoft.com/office/drawing/2014/main" val="402126345"/>
                    </a:ext>
                  </a:extLst>
                </a:gridCol>
                <a:gridCol w="2632288">
                  <a:extLst>
                    <a:ext uri="{9D8B030D-6E8A-4147-A177-3AD203B41FA5}">
                      <a16:colId xmlns:a16="http://schemas.microsoft.com/office/drawing/2014/main" val="3552975999"/>
                    </a:ext>
                  </a:extLst>
                </a:gridCol>
                <a:gridCol w="6001641">
                  <a:extLst>
                    <a:ext uri="{9D8B030D-6E8A-4147-A177-3AD203B41FA5}">
                      <a16:colId xmlns:a16="http://schemas.microsoft.com/office/drawing/2014/main" val="1455762917"/>
                    </a:ext>
                  </a:extLst>
                </a:gridCol>
              </a:tblGrid>
              <a:tr h="477605"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Intitulé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Éléments abordés dans la séance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829506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DC0F8-CA08-0A0B-4405-925ABA31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14B5-DE9A-7F5B-B9E8-CAB551A1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27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démarche pédagogique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03B1A0-433B-483B-B8B4-411E723C51A1}"/>
              </a:ext>
            </a:extLst>
          </p:cNvPr>
          <p:cNvSpPr txBox="1"/>
          <p:nvPr/>
        </p:nvSpPr>
        <p:spPr>
          <a:xfrm>
            <a:off x="1113106" y="1577053"/>
            <a:ext cx="908346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Démarche active :  inductive / déductive</a:t>
            </a:r>
          </a:p>
          <a:p>
            <a:endParaRPr lang="fr-FR" dirty="0"/>
          </a:p>
          <a:p>
            <a:r>
              <a:rPr lang="fr-FR" dirty="0"/>
              <a:t>Résolution de problème.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DC0F8-CA08-0A0B-4405-925ABA31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14B5-DE9A-7F5B-B9E8-CAB551A1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55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1AAD5D-0A50-2453-EE87-CA728373B6FB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déroulement séance TP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B6E5784-A47F-AFF5-94F5-DDB25718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72FD2C-58AA-6C81-DA3A-C18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934E51D-EA83-DF40-2CA6-F86EF3CB660A}"/>
              </a:ext>
            </a:extLst>
          </p:cNvPr>
          <p:cNvSpPr txBox="1"/>
          <p:nvPr/>
        </p:nvSpPr>
        <p:spPr>
          <a:xfrm>
            <a:off x="1113106" y="1577053"/>
            <a:ext cx="908346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Organisation de la salle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Supports / matériel utilisés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Organisation des groupes :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768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1AAD5D-0A50-2453-EE87-CA728373B6FB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déroulement séance TP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B6E5784-A47F-AFF5-94F5-DDB25718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72FD2C-58AA-6C81-DA3A-C18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934E51D-EA83-DF40-2CA6-F86EF3CB660A}"/>
              </a:ext>
            </a:extLst>
          </p:cNvPr>
          <p:cNvSpPr txBox="1"/>
          <p:nvPr/>
        </p:nvSpPr>
        <p:spPr>
          <a:xfrm>
            <a:off x="1113106" y="1577053"/>
            <a:ext cx="908346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Situation déclenchante :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111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6262EF-1601-FC30-61A1-3FC03FB4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FFC873-84A8-EF28-A0B4-CACB606C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BC2010DD-4670-D8D9-329D-73898109FB10}"/>
              </a:ext>
            </a:extLst>
          </p:cNvPr>
          <p:cNvSpPr txBox="1">
            <a:spLocks/>
          </p:cNvSpPr>
          <p:nvPr/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Titre de la séquence : 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Niveau de formation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Proposition de progression didactique 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Supports retenus </a:t>
            </a:r>
            <a:r>
              <a:rPr lang="fr-FR" sz="2000" dirty="0"/>
              <a:t>: 	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E54C04DC-7EE5-502B-D79F-D48496D8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Contexte Pédagogique</a:t>
            </a:r>
          </a:p>
        </p:txBody>
      </p:sp>
    </p:spTree>
    <p:extLst>
      <p:ext uri="{BB962C8B-B14F-4D97-AF65-F5344CB8AC3E}">
        <p14:creationId xmlns:p14="http://schemas.microsoft.com/office/powerpoint/2010/main" val="2982769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déroulement séance TP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234036" y="1400040"/>
            <a:ext cx="9083467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u="sng" dirty="0">
                <a:effectLst/>
                <a:latin typeface="+mj-lt"/>
              </a:rPr>
              <a:t>Matériel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+mj-lt"/>
              </a:rPr>
              <a:t>Recueil d’exercices imprimés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Feuille de bilan personnel individuel de séquence</a:t>
            </a:r>
            <a:r>
              <a:rPr lang="fr-FR" dirty="0">
                <a:effectLst/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Déroulement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5-10’ : présentation des objectifs visés pour la fin de séance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20’ : Phase 1 : Proposer un protocole …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  <a:p>
            <a:pPr lvl="2"/>
            <a:endParaRPr lang="fr-FR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30’ : Phase II : 3 exercices sans le 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Bilan personnel : difficultés et solutions indiquées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40’ : Phase III : 4 exercices de difficulté croissante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Bilan personnel : difficultés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20’ : correction 1 exercice par phase et remédiation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55E64C-8622-D990-F48F-B114FF42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1AAC61-E626-BA40-CF82-3EF81867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6770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8B1BB3AB-C0E9-41CD-9981-CB2F40DBBAA2}"/>
              </a:ext>
            </a:extLst>
          </p:cNvPr>
          <p:cNvSpPr txBox="1">
            <a:spLocks/>
          </p:cNvSpPr>
          <p:nvPr/>
        </p:nvSpPr>
        <p:spPr>
          <a:xfrm>
            <a:off x="1523288" y="789784"/>
            <a:ext cx="8991600" cy="228575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Epreuve d’activité pratique </a:t>
            </a:r>
            <a:br>
              <a:rPr lang="fr-FR"/>
            </a:br>
            <a:r>
              <a:rPr lang="fr-FR"/>
              <a:t>&amp; </a:t>
            </a:r>
            <a:br>
              <a:rPr lang="fr-FR"/>
            </a:br>
            <a:r>
              <a:rPr lang="fr-FR"/>
              <a:t>exploitation pédagogique</a:t>
            </a: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80C2E11-1CEE-4C9E-B9FB-2D57E6CDC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288" y="2950665"/>
            <a:ext cx="8991600" cy="1395722"/>
          </a:xfrm>
        </p:spPr>
        <p:txBody>
          <a:bodyPr/>
          <a:lstStyle/>
          <a:p>
            <a:r>
              <a:rPr lang="fr-FR" dirty="0"/>
              <a:t>Des Questions ?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F1106DB-9B90-9B61-7078-5789297C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A73E4E-9600-8052-4BD5-0F69E2E5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602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Approche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599EE-8091-491D-BAFF-2E4B7E0EE7AE}"/>
              </a:ext>
            </a:extLst>
          </p:cNvPr>
          <p:cNvSpPr txBox="1">
            <a:spLocks/>
          </p:cNvSpPr>
          <p:nvPr/>
        </p:nvSpPr>
        <p:spPr>
          <a:xfrm>
            <a:off x="1711267" y="1412674"/>
            <a:ext cx="9173984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Triangle pédagogique </a:t>
            </a: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(J. Houssaye) </a:t>
            </a: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fr-FR" sz="1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didactique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Référentiel / Progressivité des apprentissage</a:t>
            </a:r>
          </a:p>
          <a:p>
            <a:pPr marL="0" indent="0">
              <a:buNone/>
            </a:pPr>
            <a:endParaRPr lang="fr-FR" sz="24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de l’apprentissage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Démarche inductive / active et socioconstructivisme</a:t>
            </a:r>
          </a:p>
          <a:p>
            <a:pPr marL="0" indent="0">
              <a:buNone/>
            </a:pPr>
            <a:endParaRPr lang="fr-FR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relationnel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ZPD et Courbe d’apprentissage (émotionnel) </a:t>
            </a: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AF52FA-D46E-8B70-586C-FD6E1C55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03C5CF-F9EE-D95A-1C3E-26884E13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5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Objectifs visés dans la séquence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3FB01CA-C6D4-447E-9F13-43CA99EFF1A4}"/>
              </a:ext>
            </a:extLst>
          </p:cNvPr>
          <p:cNvSpPr txBox="1">
            <a:spLocks/>
          </p:cNvSpPr>
          <p:nvPr/>
        </p:nvSpPr>
        <p:spPr>
          <a:xfrm>
            <a:off x="1068908" y="1379372"/>
            <a:ext cx="9642990" cy="63405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Compétences visées :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060BDEC-3C1D-44C1-BBA5-DDC3666D181A}"/>
              </a:ext>
            </a:extLst>
          </p:cNvPr>
          <p:cNvSpPr txBox="1"/>
          <p:nvPr/>
        </p:nvSpPr>
        <p:spPr>
          <a:xfrm>
            <a:off x="1068908" y="3641548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2333625" algn="l"/>
              </a:tabLst>
            </a:pPr>
            <a:r>
              <a:rPr lang="fr-FR" sz="1800" b="1" dirty="0"/>
              <a:t>Connaissances associées 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B2980B-1310-A10A-8465-02989074E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671A8A9-C82C-D615-25E9-00C1AC9EB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823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Prérequis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599EE-8091-491D-BAFF-2E4B7E0EE7AE}"/>
              </a:ext>
            </a:extLst>
          </p:cNvPr>
          <p:cNvSpPr txBox="1">
            <a:spLocks/>
          </p:cNvSpPr>
          <p:nvPr/>
        </p:nvSpPr>
        <p:spPr>
          <a:xfrm>
            <a:off x="1711267" y="1412674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Physique  :</a:t>
            </a:r>
          </a:p>
          <a:p>
            <a:pPr lvl="1"/>
            <a:r>
              <a:rPr lang="fr-FR" sz="1800" dirty="0">
                <a:solidFill>
                  <a:schemeClr val="accent2">
                    <a:lumMod val="50000"/>
                  </a:schemeClr>
                </a:solidFill>
              </a:rPr>
              <a:t>Lois électriques, Energie (potentielle, cinétique)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I2D:</a:t>
            </a:r>
          </a:p>
          <a:p>
            <a:pPr lvl="1"/>
            <a:r>
              <a:rPr lang="fr-FR" sz="1800" dirty="0">
                <a:solidFill>
                  <a:schemeClr val="accent2">
                    <a:lumMod val="50000"/>
                  </a:schemeClr>
                </a:solidFill>
              </a:rPr>
              <a:t>Rendements (identification des grandeurs entrées / sorties)</a:t>
            </a:r>
          </a:p>
          <a:p>
            <a:pPr lvl="1"/>
            <a:r>
              <a:rPr lang="fr-FR" sz="1800" dirty="0">
                <a:solidFill>
                  <a:schemeClr val="accent2">
                    <a:lumMod val="50000"/>
                  </a:schemeClr>
                </a:solidFill>
              </a:rPr>
              <a:t>Lois d’entrées sorties linéaires (capteur)</a:t>
            </a:r>
          </a:p>
          <a:p>
            <a:pPr lvl="1"/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211C14-E47E-1700-F127-28E8447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495CE-3981-EF4C-D5DD-7592849C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11013376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Articulation Enseignements communs / spécifiques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599EE-8091-491D-BAFF-2E4B7E0EE7AE}"/>
              </a:ext>
            </a:extLst>
          </p:cNvPr>
          <p:cNvSpPr txBox="1">
            <a:spLocks/>
          </p:cNvSpPr>
          <p:nvPr/>
        </p:nvSpPr>
        <p:spPr>
          <a:xfrm>
            <a:off x="4003648" y="2175950"/>
            <a:ext cx="3303006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Problématique de séquence :</a:t>
            </a: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ctr"/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ctr"/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211C14-E47E-1700-F127-28E8447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495CE-3981-EF4C-D5DD-7592849C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D699691F-0DC8-FC73-10FE-9C58C4A447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8292026"/>
              </p:ext>
            </p:extLst>
          </p:nvPr>
        </p:nvGraphicFramePr>
        <p:xfrm>
          <a:off x="7168678" y="1151229"/>
          <a:ext cx="4830273" cy="570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12031DDE-E54E-AB60-37C2-B4B5D376B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9634167"/>
              </p:ext>
            </p:extLst>
          </p:nvPr>
        </p:nvGraphicFramePr>
        <p:xfrm>
          <a:off x="395638" y="2375483"/>
          <a:ext cx="4170348" cy="2710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564FD774-1FE3-2896-392B-B3D2ACB7C35B}"/>
              </a:ext>
            </a:extLst>
          </p:cNvPr>
          <p:cNvSpPr txBox="1">
            <a:spLocks/>
          </p:cNvSpPr>
          <p:nvPr/>
        </p:nvSpPr>
        <p:spPr>
          <a:xfrm>
            <a:off x="7817540" y="1786976"/>
            <a:ext cx="965037" cy="5015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SIN</a:t>
            </a: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ctr"/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ctr"/>
            <a:endParaRPr lang="fr-FR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B270A8FE-8744-177B-8620-07EAEFA1FFBB}"/>
              </a:ext>
            </a:extLst>
          </p:cNvPr>
          <p:cNvSpPr txBox="1">
            <a:spLocks/>
          </p:cNvSpPr>
          <p:nvPr/>
        </p:nvSpPr>
        <p:spPr>
          <a:xfrm>
            <a:off x="7817542" y="4354436"/>
            <a:ext cx="965037" cy="5015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ITEC</a:t>
            </a: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ctr"/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ctr"/>
            <a:endParaRPr lang="fr-FR" dirty="0"/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3513A755-B0DD-05C4-A6C4-11BF213756BC}"/>
              </a:ext>
            </a:extLst>
          </p:cNvPr>
          <p:cNvSpPr txBox="1">
            <a:spLocks/>
          </p:cNvSpPr>
          <p:nvPr/>
        </p:nvSpPr>
        <p:spPr>
          <a:xfrm>
            <a:off x="7817541" y="3058430"/>
            <a:ext cx="965037" cy="5015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EE</a:t>
            </a:r>
            <a:endParaRPr lang="fr-FR" dirty="0"/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1D279129-26BC-55E3-24F0-DEA11E61B0D1}"/>
              </a:ext>
            </a:extLst>
          </p:cNvPr>
          <p:cNvSpPr txBox="1">
            <a:spLocks/>
          </p:cNvSpPr>
          <p:nvPr/>
        </p:nvSpPr>
        <p:spPr>
          <a:xfrm>
            <a:off x="7817542" y="5525143"/>
            <a:ext cx="965037" cy="5015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AC</a:t>
            </a: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ctr"/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ctr"/>
            <a:endParaRPr lang="fr-FR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FFEEFDD4-3698-D0D2-C55C-65365E098992}"/>
              </a:ext>
            </a:extLst>
          </p:cNvPr>
          <p:cNvSpPr/>
          <p:nvPr/>
        </p:nvSpPr>
        <p:spPr>
          <a:xfrm>
            <a:off x="4072636" y="3127248"/>
            <a:ext cx="3165030" cy="1426936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Question de la problématique</a:t>
            </a:r>
          </a:p>
        </p:txBody>
      </p:sp>
    </p:spTree>
    <p:extLst>
      <p:ext uri="{BB962C8B-B14F-4D97-AF65-F5344CB8AC3E}">
        <p14:creationId xmlns:p14="http://schemas.microsoft.com/office/powerpoint/2010/main" val="3615915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: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3257F5D3-22E5-475F-BBEE-F3559E0F5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499417"/>
              </p:ext>
            </p:extLst>
          </p:nvPr>
        </p:nvGraphicFramePr>
        <p:xfrm>
          <a:off x="720000" y="1435674"/>
          <a:ext cx="10602458" cy="1162247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3066465127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818726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657743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57351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1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Activité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/ analyse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Activité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Investigation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358932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Enseignement spécifique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</a:tbl>
          </a:graphicData>
        </a:graphic>
      </p:graphicFrame>
      <p:graphicFrame>
        <p:nvGraphicFramePr>
          <p:cNvPr id="6" name="Tableau 4">
            <a:extLst>
              <a:ext uri="{FF2B5EF4-FFF2-40B4-BE49-F238E27FC236}">
                <a16:creationId xmlns:a16="http://schemas.microsoft.com/office/drawing/2014/main" id="{E861B771-CC3E-45C1-8046-242D990DE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330487"/>
              </p:ext>
            </p:extLst>
          </p:nvPr>
        </p:nvGraphicFramePr>
        <p:xfrm>
          <a:off x="719999" y="2706414"/>
          <a:ext cx="10602458" cy="1215093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1437470958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818726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665957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49137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2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Activité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Résolution de problème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Formalisation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Oral + Synthèse + </a:t>
                      </a:r>
                    </a:p>
                    <a:p>
                      <a:r>
                        <a:rPr lang="fr-FR" sz="1400" dirty="0"/>
                        <a:t>évaluation formative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371223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Enseignements spécifique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CA1B87-F912-ED03-809D-A3B19F67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DC5983-D0B7-45E9-9A38-25180D94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8" name="Tableau 4">
            <a:extLst>
              <a:ext uri="{FF2B5EF4-FFF2-40B4-BE49-F238E27FC236}">
                <a16:creationId xmlns:a16="http://schemas.microsoft.com/office/drawing/2014/main" id="{25AA9FED-865D-8A80-7BA9-935107FBC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532514"/>
              </p:ext>
            </p:extLst>
          </p:nvPr>
        </p:nvGraphicFramePr>
        <p:xfrm>
          <a:off x="719999" y="4040446"/>
          <a:ext cx="10602458" cy="1215093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1437470958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818726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665957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49137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3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Activité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Résolution de problème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Formalisation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Formalisation + remédiation + oral de synthèse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371223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Enseignements spécifique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</a:tbl>
          </a:graphicData>
        </a:graphic>
      </p:graphicFrame>
      <p:graphicFrame>
        <p:nvGraphicFramePr>
          <p:cNvPr id="9" name="Tableau 4">
            <a:extLst>
              <a:ext uri="{FF2B5EF4-FFF2-40B4-BE49-F238E27FC236}">
                <a16:creationId xmlns:a16="http://schemas.microsoft.com/office/drawing/2014/main" id="{0D3E28AA-4076-A647-2D9A-7EBD7FAEB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026314"/>
              </p:ext>
            </p:extLst>
          </p:nvPr>
        </p:nvGraphicFramePr>
        <p:xfrm>
          <a:off x="719999" y="5374477"/>
          <a:ext cx="10602458" cy="828557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1437470958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818726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665957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49137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82855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4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 de fin de séquence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522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Outil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j-lt"/>
              </a:rPr>
              <a:t>Feuille de bilan individuel de séquence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Contenu</a:t>
            </a:r>
          </a:p>
          <a:p>
            <a:pPr marL="971550" lvl="2" indent="-285750"/>
            <a:r>
              <a:rPr lang="fr-FR" sz="2000" dirty="0">
                <a:latin typeface="+mj-lt"/>
              </a:rPr>
              <a:t>Fonctionnement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Utilité	</a:t>
            </a:r>
          </a:p>
          <a:p>
            <a:pPr marL="228600" lvl="1" indent="0">
              <a:buNone/>
              <a:tabLst>
                <a:tab pos="2333625" algn="l"/>
              </a:tabLst>
            </a:pPr>
            <a:endParaRPr lang="fr-FR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F95266-C28A-526C-55C5-DFFB0E7C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169435-C397-3987-B9A3-BED579F0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43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Evaluations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Evaluations formatives </a:t>
            </a:r>
            <a:r>
              <a:rPr lang="fr-FR" sz="2000" dirty="0"/>
              <a:t>: 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TD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TP (accompagnement)</a:t>
            </a:r>
          </a:p>
          <a:p>
            <a:pPr marL="228600" lvl="1" indent="0">
              <a:buNone/>
              <a:tabLst>
                <a:tab pos="2333625" algn="l"/>
              </a:tabLst>
            </a:pPr>
            <a:r>
              <a:rPr lang="fr-FR" sz="1800" dirty="0"/>
              <a:t>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Evaluations Sommatives :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1 Compte rendu de TP noté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Evaluation finale</a:t>
            </a:r>
          </a:p>
          <a:p>
            <a:pPr lvl="1">
              <a:tabLst>
                <a:tab pos="2333625" algn="l"/>
              </a:tabLst>
            </a:pPr>
            <a:endParaRPr lang="fr-FR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44DAA0-85B7-CF81-3F6A-2F8079A13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66EF62-7677-EBC3-EDBA-1757E7ED3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32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 pratique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6262EF-1601-FC30-61A1-3FC03FB4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FFC873-84A8-EF28-A0B4-CACB606C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A6C1FCE0-60F8-476B-A4EF-A5B0382B95C2}"/>
              </a:ext>
            </a:extLst>
          </p:cNvPr>
          <p:cNvSpPr txBox="1">
            <a:spLocks/>
          </p:cNvSpPr>
          <p:nvPr/>
        </p:nvSpPr>
        <p:spPr>
          <a:xfrm>
            <a:off x="2231136" y="2782267"/>
            <a:ext cx="7729728" cy="38446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Nom du système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Photo</a:t>
            </a: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168006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TM10001115[[fn=Colis]]</Template>
  <TotalTime>5</TotalTime>
  <Words>703</Words>
  <Application>Microsoft Macintosh PowerPoint</Application>
  <PresentationFormat>Grand écran</PresentationFormat>
  <Paragraphs>207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Calibri</vt:lpstr>
      <vt:lpstr>Gill Sans MT</vt:lpstr>
      <vt:lpstr>Symbol</vt:lpstr>
      <vt:lpstr>Colis</vt:lpstr>
      <vt:lpstr>Epreuve d’activité pratique  &amp;  exploitation pédagogique</vt:lpstr>
      <vt:lpstr>Contexte Pédagogique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Activité pratique</vt:lpstr>
      <vt:lpstr>Présentation du système</vt:lpstr>
      <vt:lpstr>Présentation PowerPoint</vt:lpstr>
      <vt:lpstr>Présentation PowerPoint</vt:lpstr>
      <vt:lpstr>Présentation PowerPoint</vt:lpstr>
      <vt:lpstr>Exploitation pédagogique</vt:lpstr>
      <vt:lpstr>Proposition d’exploitation au cours d’une activité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Des Questions ?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Epreuve d’activité pratique  &amp;  exploitation pédagogique</dc:title>
  <dc:creator>Christophe Carolo</dc:creator>
  <cp:lastModifiedBy>Laetitia Lambot</cp:lastModifiedBy>
  <cp:revision>9</cp:revision>
  <dcterms:created xsi:type="dcterms:W3CDTF">2022-03-28T17:24:47Z</dcterms:created>
  <dcterms:modified xsi:type="dcterms:W3CDTF">2024-06-12T11:11:19Z</dcterms:modified>
</cp:coreProperties>
</file>