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9DBBBD-FCA3-417F-B4BF-806A1DB36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FEFD09-8D17-49EA-B902-10D2987C4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80BC4E-57F0-449C-AECC-6280681E4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23DFAF-D9F8-4F5C-801B-CE218A83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FC6D77-2112-483F-96A2-A60F5E6C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28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977B72-63E9-41C3-8C85-11F88ACA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89FE37D-8F52-42CA-89B7-367553053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947D25-B40C-4938-A69F-FFC59DB1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349FB6-52BB-412C-A99A-1D58C23B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88562F-52B5-4E7B-9F91-DBCD67384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11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755A865-36B5-49D8-B837-82AF43DE4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EF642E-D31B-4FF1-8768-A1B122D1B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E31DBB-C6BA-45AA-A98F-BB2AAF2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DF4783-88C8-4E53-A2BB-F42D3C48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9E1749-95D4-4673-9BFB-328479A8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2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71BE92-97E2-4064-B7F5-71B75FD41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497690-437A-4336-86FC-F14E2D705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F127BC-B8E9-4CF5-A855-EF35EFF7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FA3BC6-C8BD-487A-B231-20516E012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2B4CFC-56FD-4A7A-8965-269750B9A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64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3D2584-58D1-45DF-8A55-28A83236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C4FD52-731E-494B-A880-52EA3F580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F2D5C7-3C49-49C0-900D-E13B34DA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F7AA42-F79D-495A-9915-E9DB3DD4C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EA79B8-CF47-4BC2-88F6-DEF91E85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55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9BD07-8980-4FC0-A4DB-29A945D3E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20AC9D-3D44-40F7-B266-817CE5F75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0FDE99-32F8-41A5-91EB-71050C8FF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4D2EF2-8EC2-43B1-A90D-809A60AD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A59792-8A4B-4BA3-8C62-D8D4A8BE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CBD92B-0A9D-4162-96A6-8FA47191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41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302BF-3F98-4FCD-A02E-9596BFEB5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E37C53-292C-46F9-A09B-F0E91B5E6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D1DE45-FBB3-47A8-8F0F-A5D37C54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4F46D5-CD33-4117-8C25-FFF38DA90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5BA14B-3875-4177-9C83-05C1F8E7AA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EA0F889-C350-4B1D-9BFD-31C2BADA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C2FC285-79DF-4BBC-89D9-8D93B27CA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9A4510-B9D3-463F-B873-679B68E5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24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DC104-009B-4920-B94B-62E380BAC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B71695-C217-4DA6-A669-429135E2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0BA345-70EC-44B0-803F-0531FBB9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239BBB-6B8C-49B7-BB0C-8772F7D8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5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C01EEEB-AF39-461F-B7CA-3835E2DC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858EC21-90A2-4501-B455-1797B912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1E7FF3-F132-42C2-8845-76A0FB1C2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74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E05C9-CC20-444C-9748-B5C2B963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9D2EFB-E20D-438E-96F8-3E6E820F4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1F6105-3A3B-48E5-BE37-07E0F88DB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71C8EB-4205-46A9-93A0-539D1389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DBA1DF-E006-476C-8692-F58ACE287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936FB7-ACAA-45DC-A35F-88402D46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05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0B657-C5F4-43FE-B7B1-842A7751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5A70B43-A33D-42B7-A3FA-173448497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7B6A81-70C4-457F-8090-FA8A97660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EF8C63-2421-4D61-A176-71CEA415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A6D55E-6443-4CEF-B32C-4CC977AEC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E4E4C6-95A8-4E00-82E0-82C1F5E9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09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95D1B48-E6A1-40D0-A02A-E572A4144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8EB178-2A4F-4007-82B2-A808082E2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C1713A-D511-4173-9033-4BB16CE4C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FF26C-4C10-4BF5-A482-E5AB6559A4FD}" type="datetimeFigureOut">
              <a:rPr lang="fr-FR" smtClean="0"/>
              <a:t>16/03/2022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1C51A1-26E5-4E46-A00A-D71BEB8E8A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4A7D9C-E82E-422E-ABD0-112AB89D1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B0D3-915F-43D3-9EAA-601A3185E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752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2383D1-097B-4B35-9081-3CC601FB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 </a:t>
            </a:r>
            <a:r>
              <a:rPr lang="fr-FR" dirty="0" err="1"/>
              <a:t>MaxPID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8BC892-8031-4DC0-8DB7-176561575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/>
              <a:t>Traitements de déchets</a:t>
            </a:r>
          </a:p>
          <a:p>
            <a:pPr lvl="1"/>
            <a:r>
              <a:rPr lang="fr-FR" dirty="0"/>
              <a:t>Récoltes agricoles</a:t>
            </a:r>
          </a:p>
          <a:p>
            <a:pPr lvl="1"/>
            <a:r>
              <a:rPr lang="fr-FR" dirty="0"/>
              <a:t>Greffes de rosier</a:t>
            </a:r>
          </a:p>
          <a:p>
            <a:pPr lvl="1"/>
            <a:endParaRPr lang="fr-FR" dirty="0"/>
          </a:p>
          <a:p>
            <a:pPr marL="457200" lvl="1" indent="0">
              <a:buNone/>
            </a:pPr>
            <a:r>
              <a:rPr lang="fr-FR" dirty="0"/>
              <a:t>Positionnement d’un bras pour une action définie (déplacement d’objets, de découpe …)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/>
              <a:t>Besoin de maitriser la position et la course pour atteindre l’objectif.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4118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2D9BA-7271-4081-B88D-63F8592DC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Solution technique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A88FF3-43D9-4EB7-AE08-0E6BB4364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Moteur à courant continu qui commande la rotation d’un système vis/écrou.</a:t>
            </a:r>
          </a:p>
          <a:p>
            <a:r>
              <a:rPr lang="fr-FR" dirty="0"/>
              <a:t>Système vis écrou lié à un bras en rotation</a:t>
            </a:r>
          </a:p>
          <a:p>
            <a:endParaRPr lang="fr-FR" dirty="0"/>
          </a:p>
          <a:p>
            <a:r>
              <a:rPr lang="fr-FR" dirty="0"/>
              <a:t>Commande du moteur permise par un PID , un hacheur 4 cadrans et un capteur angulaire ( potentiomètre )</a:t>
            </a:r>
          </a:p>
        </p:txBody>
      </p:sp>
    </p:spTree>
    <p:extLst>
      <p:ext uri="{BB962C8B-B14F-4D97-AF65-F5344CB8AC3E}">
        <p14:creationId xmlns:p14="http://schemas.microsoft.com/office/powerpoint/2010/main" val="3298852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FA44CF0D-3084-46F2-9A72-1279C06F03EA}"/>
              </a:ext>
            </a:extLst>
          </p:cNvPr>
          <p:cNvCxnSpPr>
            <a:cxnSpLocks/>
            <a:endCxn id="11" idx="3"/>
          </p:cNvCxnSpPr>
          <p:nvPr/>
        </p:nvCxnSpPr>
        <p:spPr>
          <a:xfrm flipV="1">
            <a:off x="1861200" y="4242984"/>
            <a:ext cx="7606115" cy="43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FE359A98-BAB2-43DB-83E5-070F0EFDF48A}"/>
              </a:ext>
            </a:extLst>
          </p:cNvPr>
          <p:cNvCxnSpPr>
            <a:stCxn id="12" idx="3"/>
          </p:cNvCxnSpPr>
          <p:nvPr/>
        </p:nvCxnSpPr>
        <p:spPr>
          <a:xfrm flipV="1">
            <a:off x="3353510" y="1720553"/>
            <a:ext cx="49359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D3037591-04BB-4F23-ACF5-98141409B0E4}"/>
              </a:ext>
            </a:extLst>
          </p:cNvPr>
          <p:cNvSpPr txBox="1"/>
          <p:nvPr/>
        </p:nvSpPr>
        <p:spPr>
          <a:xfrm>
            <a:off x="2146420" y="4726505"/>
            <a:ext cx="1391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Cable,</a:t>
            </a:r>
          </a:p>
          <a:p>
            <a:r>
              <a:rPr lang="fr-FR" dirty="0"/>
              <a:t>Alimentation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923FACF-9971-499D-B020-59824A8C0891}"/>
              </a:ext>
            </a:extLst>
          </p:cNvPr>
          <p:cNvSpPr txBox="1"/>
          <p:nvPr/>
        </p:nvSpPr>
        <p:spPr>
          <a:xfrm>
            <a:off x="4109102" y="4775676"/>
            <a:ext cx="1862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Carte électronique (Hacheur 4 cadrans)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54E7886-6AAF-4229-9E02-DEAD97CB1593}"/>
              </a:ext>
            </a:extLst>
          </p:cNvPr>
          <p:cNvSpPr txBox="1"/>
          <p:nvPr/>
        </p:nvSpPr>
        <p:spPr>
          <a:xfrm>
            <a:off x="5856718" y="4953220"/>
            <a:ext cx="1663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Moteur à courant continu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E11C19A-9163-4315-8E35-DA331E95DA86}"/>
              </a:ext>
            </a:extLst>
          </p:cNvPr>
          <p:cNvSpPr txBox="1"/>
          <p:nvPr/>
        </p:nvSpPr>
        <p:spPr>
          <a:xfrm>
            <a:off x="7604332" y="4917613"/>
            <a:ext cx="1862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Accouplement / Système vis écrou / Bras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A61C5D-0743-44C1-90DF-CAC0FBFDCF0B}"/>
              </a:ext>
            </a:extLst>
          </p:cNvPr>
          <p:cNvSpPr/>
          <p:nvPr/>
        </p:nvSpPr>
        <p:spPr>
          <a:xfrm>
            <a:off x="2002568" y="3811421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Alimenter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03E1E9-19CB-44F4-99E0-E63DFE57BDD3}"/>
              </a:ext>
            </a:extLst>
          </p:cNvPr>
          <p:cNvSpPr/>
          <p:nvPr/>
        </p:nvSpPr>
        <p:spPr>
          <a:xfrm>
            <a:off x="4033615" y="3811425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Distribuer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ED4C17-D1C0-4FDB-B576-43240245EE73}"/>
              </a:ext>
            </a:extLst>
          </p:cNvPr>
          <p:cNvSpPr/>
          <p:nvPr/>
        </p:nvSpPr>
        <p:spPr>
          <a:xfrm>
            <a:off x="6061814" y="3811421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Convertir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33C5AB-214E-4B51-A6FF-DB218371C127}"/>
              </a:ext>
            </a:extLst>
          </p:cNvPr>
          <p:cNvSpPr/>
          <p:nvPr/>
        </p:nvSpPr>
        <p:spPr>
          <a:xfrm>
            <a:off x="8075775" y="3811421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Transmettre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4E9948-5C94-4AEB-A9EA-69A53A4EE274}"/>
              </a:ext>
            </a:extLst>
          </p:cNvPr>
          <p:cNvSpPr/>
          <p:nvPr/>
        </p:nvSpPr>
        <p:spPr>
          <a:xfrm>
            <a:off x="1961970" y="1288991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Acquérir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3DE80-D262-46F0-B3E9-93EBE1B84C37}"/>
              </a:ext>
            </a:extLst>
          </p:cNvPr>
          <p:cNvSpPr/>
          <p:nvPr/>
        </p:nvSpPr>
        <p:spPr>
          <a:xfrm>
            <a:off x="4024355" y="1288991"/>
            <a:ext cx="1391540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Traiter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1F2511-6EC5-4F53-AE46-FA9047355A0D}"/>
              </a:ext>
            </a:extLst>
          </p:cNvPr>
          <p:cNvSpPr/>
          <p:nvPr/>
        </p:nvSpPr>
        <p:spPr>
          <a:xfrm>
            <a:off x="6118787" y="1288991"/>
            <a:ext cx="1663581" cy="86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Communiquer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484114E-C147-4E49-AEAA-35805A537687}"/>
              </a:ext>
            </a:extLst>
          </p:cNvPr>
          <p:cNvSpPr txBox="1"/>
          <p:nvPr/>
        </p:nvSpPr>
        <p:spPr>
          <a:xfrm>
            <a:off x="1201040" y="2226204"/>
            <a:ext cx="24878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Capteur potentiomètre / conditionneur / CAN</a:t>
            </a:r>
          </a:p>
          <a:p>
            <a:r>
              <a:rPr lang="fr-FR" dirty="0"/>
              <a:t>Et </a:t>
            </a:r>
          </a:p>
          <a:p>
            <a:r>
              <a:rPr lang="fr-FR" dirty="0">
                <a:solidFill>
                  <a:srgbClr val="FF0000"/>
                </a:solidFill>
              </a:rPr>
              <a:t>IHM (consigne / méthode)</a:t>
            </a:r>
          </a:p>
          <a:p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D8B7911-B0EA-4FF5-A7F7-33A00DC3E927}"/>
              </a:ext>
            </a:extLst>
          </p:cNvPr>
          <p:cNvSpPr txBox="1"/>
          <p:nvPr/>
        </p:nvSpPr>
        <p:spPr>
          <a:xfrm>
            <a:off x="3904716" y="2253242"/>
            <a:ext cx="164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PID numérique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E0F384F-8172-40F9-9EE6-EAB728D5023E}"/>
              </a:ext>
            </a:extLst>
          </p:cNvPr>
          <p:cNvSpPr txBox="1"/>
          <p:nvPr/>
        </p:nvSpPr>
        <p:spPr>
          <a:xfrm>
            <a:off x="6133030" y="2226204"/>
            <a:ext cx="164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Liaison RS232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E9439F69-E0F5-4ED4-8568-92287E78AADF}"/>
              </a:ext>
            </a:extLst>
          </p:cNvPr>
          <p:cNvCxnSpPr/>
          <p:nvPr/>
        </p:nvCxnSpPr>
        <p:spPr>
          <a:xfrm>
            <a:off x="846034" y="1862983"/>
            <a:ext cx="11159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 : en angle 20">
            <a:extLst>
              <a:ext uri="{FF2B5EF4-FFF2-40B4-BE49-F238E27FC236}">
                <a16:creationId xmlns:a16="http://schemas.microsoft.com/office/drawing/2014/main" id="{3C50D0DC-69A7-4B08-952E-A90E98E75BDC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9467315" y="790368"/>
            <a:ext cx="411623" cy="34526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 : en angle 22">
            <a:extLst>
              <a:ext uri="{FF2B5EF4-FFF2-40B4-BE49-F238E27FC236}">
                <a16:creationId xmlns:a16="http://schemas.microsoft.com/office/drawing/2014/main" id="{9D21DEC3-B2C5-4536-9EF1-6A48080A758F}"/>
              </a:ext>
            </a:extLst>
          </p:cNvPr>
          <p:cNvCxnSpPr/>
          <p:nvPr/>
        </p:nvCxnSpPr>
        <p:spPr>
          <a:xfrm rot="10800000">
            <a:off x="1341690" y="777667"/>
            <a:ext cx="8537248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 : en angle 24">
            <a:extLst>
              <a:ext uri="{FF2B5EF4-FFF2-40B4-BE49-F238E27FC236}">
                <a16:creationId xmlns:a16="http://schemas.microsoft.com/office/drawing/2014/main" id="{D796356A-5DF7-4F63-A0A5-BCDEFD440242}"/>
              </a:ext>
            </a:extLst>
          </p:cNvPr>
          <p:cNvCxnSpPr/>
          <p:nvPr/>
        </p:nvCxnSpPr>
        <p:spPr>
          <a:xfrm rot="16200000" flipH="1">
            <a:off x="1265865" y="915804"/>
            <a:ext cx="834243" cy="557968"/>
          </a:xfrm>
          <a:prstGeom prst="bentConnector3">
            <a:avLst>
              <a:gd name="adj1" fmla="val 991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A02480AF-F517-44A9-B166-98704EBF2B8A}"/>
              </a:ext>
            </a:extLst>
          </p:cNvPr>
          <p:cNvCxnSpPr>
            <a:cxnSpLocks/>
            <a:endCxn id="9" idx="0"/>
          </p:cNvCxnSpPr>
          <p:nvPr/>
        </p:nvCxnSpPr>
        <p:spPr>
          <a:xfrm rot="10800000" flipV="1">
            <a:off x="4729385" y="2771325"/>
            <a:ext cx="3423304" cy="10401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1130DF81-37F6-47E4-B5F4-172ACD730362}"/>
              </a:ext>
            </a:extLst>
          </p:cNvPr>
          <p:cNvCxnSpPr/>
          <p:nvPr/>
        </p:nvCxnSpPr>
        <p:spPr>
          <a:xfrm rot="16200000" flipH="1">
            <a:off x="7551182" y="2171573"/>
            <a:ext cx="832693" cy="370320"/>
          </a:xfrm>
          <a:prstGeom prst="bentConnector3">
            <a:avLst>
              <a:gd name="adj1" fmla="val -28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>
            <a:extLst>
              <a:ext uri="{FF2B5EF4-FFF2-40B4-BE49-F238E27FC236}">
                <a16:creationId xmlns:a16="http://schemas.microsoft.com/office/drawing/2014/main" id="{C216110D-6622-4364-8E32-125FEB28C8E8}"/>
              </a:ext>
            </a:extLst>
          </p:cNvPr>
          <p:cNvSpPr txBox="1"/>
          <p:nvPr/>
        </p:nvSpPr>
        <p:spPr>
          <a:xfrm>
            <a:off x="8415470" y="1427244"/>
            <a:ext cx="164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IHM PC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C3B6AE4-69D1-4DCF-99E9-75A3A16570CE}"/>
              </a:ext>
            </a:extLst>
          </p:cNvPr>
          <p:cNvSpPr txBox="1"/>
          <p:nvPr/>
        </p:nvSpPr>
        <p:spPr>
          <a:xfrm>
            <a:off x="183733" y="1496707"/>
            <a:ext cx="164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IHM PC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C312D8E-CD8B-4C66-8C7D-21B57E984D5E}"/>
              </a:ext>
            </a:extLst>
          </p:cNvPr>
          <p:cNvSpPr txBox="1"/>
          <p:nvPr/>
        </p:nvSpPr>
        <p:spPr>
          <a:xfrm>
            <a:off x="875946" y="3971779"/>
            <a:ext cx="1391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Secteur 230V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13661F59-5B64-4054-8125-74E37BA74E95}"/>
              </a:ext>
            </a:extLst>
          </p:cNvPr>
          <p:cNvSpPr txBox="1"/>
          <p:nvPr/>
        </p:nvSpPr>
        <p:spPr>
          <a:xfrm>
            <a:off x="3472441" y="3676697"/>
            <a:ext cx="1391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DC </a:t>
            </a:r>
          </a:p>
          <a:p>
            <a:r>
              <a:rPr lang="fr-FR" dirty="0"/>
              <a:t>6V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13450A0-AD30-4BA2-89F1-4519C1CD7649}"/>
              </a:ext>
            </a:extLst>
          </p:cNvPr>
          <p:cNvSpPr txBox="1"/>
          <p:nvPr/>
        </p:nvSpPr>
        <p:spPr>
          <a:xfrm>
            <a:off x="5409842" y="3792601"/>
            <a:ext cx="13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PWM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5BB4EFE9-511A-4B3E-89F3-309A60C273C6}"/>
              </a:ext>
            </a:extLst>
          </p:cNvPr>
          <p:cNvSpPr txBox="1"/>
          <p:nvPr/>
        </p:nvSpPr>
        <p:spPr>
          <a:xfrm>
            <a:off x="7409556" y="3792601"/>
            <a:ext cx="13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C, </a:t>
            </a:r>
            <a:r>
              <a:rPr lang="el-GR" dirty="0"/>
              <a:t>ω</a:t>
            </a:r>
            <a:endParaRPr lang="fr-FR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EFB0A184-9B33-4890-8D94-6F34782D1BF3}"/>
              </a:ext>
            </a:extLst>
          </p:cNvPr>
          <p:cNvSpPr txBox="1"/>
          <p:nvPr/>
        </p:nvSpPr>
        <p:spPr>
          <a:xfrm>
            <a:off x="9574137" y="4323028"/>
            <a:ext cx="13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C, </a:t>
            </a:r>
            <a:r>
              <a:rPr lang="el-GR" dirty="0"/>
              <a:t>ω</a:t>
            </a:r>
            <a:r>
              <a:rPr lang="fr-FR" dirty="0"/>
              <a:t>, </a:t>
            </a:r>
            <a:r>
              <a:rPr lang="el-GR" dirty="0"/>
              <a:t>θ</a:t>
            </a:r>
            <a:endParaRPr lang="fr-FR" dirty="0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C2AD4C50-F764-403E-AA98-8D9985E6B73D}"/>
              </a:ext>
            </a:extLst>
          </p:cNvPr>
          <p:cNvSpPr txBox="1"/>
          <p:nvPr/>
        </p:nvSpPr>
        <p:spPr>
          <a:xfrm>
            <a:off x="3498433" y="1248134"/>
            <a:ext cx="1391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baseline="-25000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721FCB9-FF07-4F2C-8AB2-78334F61D401}"/>
              </a:ext>
            </a:extLst>
          </p:cNvPr>
          <p:cNvSpPr txBox="1"/>
          <p:nvPr/>
        </p:nvSpPr>
        <p:spPr>
          <a:xfrm>
            <a:off x="5437260" y="1316680"/>
            <a:ext cx="1391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U</a:t>
            </a:r>
            <a:r>
              <a:rPr lang="fr-FR" baseline="-25000" dirty="0" err="1"/>
              <a:t>logique</a:t>
            </a:r>
            <a:endParaRPr lang="fr-FR" baseline="-25000" dirty="0"/>
          </a:p>
          <a:p>
            <a:endParaRPr lang="fr-FR" dirty="0"/>
          </a:p>
          <a:p>
            <a:r>
              <a:rPr lang="fr-FR" baseline="-25000" dirty="0">
                <a:solidFill>
                  <a:srgbClr val="FF0000"/>
                </a:solidFill>
              </a:rPr>
              <a:t>Données </a:t>
            </a:r>
          </a:p>
        </p:txBody>
      </p:sp>
    </p:spTree>
    <p:extLst>
      <p:ext uri="{BB962C8B-B14F-4D97-AF65-F5344CB8AC3E}">
        <p14:creationId xmlns:p14="http://schemas.microsoft.com/office/powerpoint/2010/main" val="265954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06F035-FF2B-4635-82CF-9D7FCADDB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Protocole de mesures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9BF771-622E-4DE0-B5AE-859A3AC77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u(t) et i(t) 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A64797-47CC-4912-9E88-22713831B8F8}"/>
              </a:ext>
            </a:extLst>
          </p:cNvPr>
          <p:cNvSpPr/>
          <p:nvPr/>
        </p:nvSpPr>
        <p:spPr>
          <a:xfrm>
            <a:off x="3307222" y="3196127"/>
            <a:ext cx="2649197" cy="1325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667AD0-2DB2-4DB0-AFC3-F9E74C345969}"/>
              </a:ext>
            </a:extLst>
          </p:cNvPr>
          <p:cNvSpPr/>
          <p:nvPr/>
        </p:nvSpPr>
        <p:spPr>
          <a:xfrm>
            <a:off x="3572142" y="3429000"/>
            <a:ext cx="922946" cy="852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02504366-95B3-4AB9-96C8-707E06E775E6}"/>
              </a:ext>
            </a:extLst>
          </p:cNvPr>
          <p:cNvSpPr/>
          <p:nvPr/>
        </p:nvSpPr>
        <p:spPr>
          <a:xfrm>
            <a:off x="4527251" y="4264351"/>
            <a:ext cx="1990144" cy="1273740"/>
          </a:xfrm>
          <a:custGeom>
            <a:avLst/>
            <a:gdLst>
              <a:gd name="connsiteX0" fmla="*/ 147299 w 1990144"/>
              <a:gd name="connsiteY0" fmla="*/ 0 h 1273740"/>
              <a:gd name="connsiteX1" fmla="*/ 164390 w 1990144"/>
              <a:gd name="connsiteY1" fmla="*/ 1136591 h 1273740"/>
              <a:gd name="connsiteX2" fmla="*/ 1813728 w 1990144"/>
              <a:gd name="connsiteY2" fmla="*/ 1264778 h 1273740"/>
              <a:gd name="connsiteX3" fmla="*/ 1865003 w 1990144"/>
              <a:gd name="connsiteY3" fmla="*/ 1239141 h 1273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0144" h="1273740">
                <a:moveTo>
                  <a:pt x="147299" y="0"/>
                </a:moveTo>
                <a:cubicBezTo>
                  <a:pt x="16975" y="462897"/>
                  <a:pt x="-113348" y="925795"/>
                  <a:pt x="164390" y="1136591"/>
                </a:cubicBezTo>
                <a:cubicBezTo>
                  <a:pt x="442128" y="1347387"/>
                  <a:pt x="1530292" y="1247686"/>
                  <a:pt x="1813728" y="1264778"/>
                </a:cubicBezTo>
                <a:cubicBezTo>
                  <a:pt x="2097164" y="1281870"/>
                  <a:pt x="1981083" y="1260505"/>
                  <a:pt x="1865003" y="123914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5F8232-1284-4011-B192-5F210272476F}"/>
              </a:ext>
            </a:extLst>
          </p:cNvPr>
          <p:cNvSpPr/>
          <p:nvPr/>
        </p:nvSpPr>
        <p:spPr>
          <a:xfrm>
            <a:off x="5389405" y="4037220"/>
            <a:ext cx="1990144" cy="1273740"/>
          </a:xfrm>
          <a:custGeom>
            <a:avLst/>
            <a:gdLst>
              <a:gd name="connsiteX0" fmla="*/ 147299 w 1990144"/>
              <a:gd name="connsiteY0" fmla="*/ 0 h 1273740"/>
              <a:gd name="connsiteX1" fmla="*/ 164390 w 1990144"/>
              <a:gd name="connsiteY1" fmla="*/ 1136591 h 1273740"/>
              <a:gd name="connsiteX2" fmla="*/ 1813728 w 1990144"/>
              <a:gd name="connsiteY2" fmla="*/ 1264778 h 1273740"/>
              <a:gd name="connsiteX3" fmla="*/ 1865003 w 1990144"/>
              <a:gd name="connsiteY3" fmla="*/ 1239141 h 1273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0144" h="1273740">
                <a:moveTo>
                  <a:pt x="147299" y="0"/>
                </a:moveTo>
                <a:cubicBezTo>
                  <a:pt x="16975" y="462897"/>
                  <a:pt x="-113348" y="925795"/>
                  <a:pt x="164390" y="1136591"/>
                </a:cubicBezTo>
                <a:cubicBezTo>
                  <a:pt x="442128" y="1347387"/>
                  <a:pt x="1530292" y="1247686"/>
                  <a:pt x="1813728" y="1264778"/>
                </a:cubicBezTo>
                <a:cubicBezTo>
                  <a:pt x="2097164" y="1281870"/>
                  <a:pt x="1981083" y="1260505"/>
                  <a:pt x="1865003" y="123914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88A561B-4367-46B8-8B91-C251A8B2FFBD}"/>
              </a:ext>
            </a:extLst>
          </p:cNvPr>
          <p:cNvSpPr/>
          <p:nvPr/>
        </p:nvSpPr>
        <p:spPr>
          <a:xfrm>
            <a:off x="9178183" y="3429000"/>
            <a:ext cx="880217" cy="8524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E664062-7707-4F83-AEF0-1D4743D889EC}"/>
              </a:ext>
            </a:extLst>
          </p:cNvPr>
          <p:cNvCxnSpPr/>
          <p:nvPr/>
        </p:nvCxnSpPr>
        <p:spPr>
          <a:xfrm flipH="1">
            <a:off x="9558471" y="2781864"/>
            <a:ext cx="76912" cy="2119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8160776-8C9E-4F3B-A5BB-D63453936C04}"/>
              </a:ext>
            </a:extLst>
          </p:cNvPr>
          <p:cNvSpPr/>
          <p:nvPr/>
        </p:nvSpPr>
        <p:spPr>
          <a:xfrm>
            <a:off x="9379009" y="3312563"/>
            <a:ext cx="435836" cy="232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885928-CD01-400D-AB4C-AA11CFEFE545}"/>
              </a:ext>
            </a:extLst>
          </p:cNvPr>
          <p:cNvSpPr/>
          <p:nvPr/>
        </p:nvSpPr>
        <p:spPr>
          <a:xfrm>
            <a:off x="9417465" y="4165006"/>
            <a:ext cx="435836" cy="232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63A48B5-DD11-4F6B-9326-7CE60B582064}"/>
              </a:ext>
            </a:extLst>
          </p:cNvPr>
          <p:cNvCxnSpPr>
            <a:cxnSpLocks/>
          </p:cNvCxnSpPr>
          <p:nvPr/>
        </p:nvCxnSpPr>
        <p:spPr>
          <a:xfrm flipV="1">
            <a:off x="10374594" y="3196127"/>
            <a:ext cx="0" cy="1362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9B993CA8-FA18-4F4D-9D16-A5C5181CE5D3}"/>
              </a:ext>
            </a:extLst>
          </p:cNvPr>
          <p:cNvCxnSpPr/>
          <p:nvPr/>
        </p:nvCxnSpPr>
        <p:spPr>
          <a:xfrm>
            <a:off x="9558471" y="4901221"/>
            <a:ext cx="1884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7B609F4E-4B15-415F-84F6-470614584B01}"/>
              </a:ext>
            </a:extLst>
          </p:cNvPr>
          <p:cNvCxnSpPr/>
          <p:nvPr/>
        </p:nvCxnSpPr>
        <p:spPr>
          <a:xfrm>
            <a:off x="9618291" y="2781864"/>
            <a:ext cx="1884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89BA64B3-9889-49D5-BB2E-470FE9EC5F05}"/>
              </a:ext>
            </a:extLst>
          </p:cNvPr>
          <p:cNvSpPr txBox="1"/>
          <p:nvPr/>
        </p:nvSpPr>
        <p:spPr>
          <a:xfrm>
            <a:off x="10418035" y="3553438"/>
            <a:ext cx="113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u(t)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7B0E834E-DA6F-4190-B954-B2FD995B3E2A}"/>
              </a:ext>
            </a:extLst>
          </p:cNvPr>
          <p:cNvSpPr/>
          <p:nvPr/>
        </p:nvSpPr>
        <p:spPr>
          <a:xfrm>
            <a:off x="7383566" y="3059394"/>
            <a:ext cx="2238998" cy="2204815"/>
          </a:xfrm>
          <a:custGeom>
            <a:avLst/>
            <a:gdLst>
              <a:gd name="connsiteX0" fmla="*/ 0 w 2238998"/>
              <a:gd name="connsiteY0" fmla="*/ 2204815 h 2204815"/>
              <a:gd name="connsiteX1" fmla="*/ 564023 w 2238998"/>
              <a:gd name="connsiteY1" fmla="*/ 863126 h 2204815"/>
              <a:gd name="connsiteX2" fmla="*/ 2238998 w 2238998"/>
              <a:gd name="connsiteY2" fmla="*/ 0 h 220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998" h="2204815">
                <a:moveTo>
                  <a:pt x="0" y="2204815"/>
                </a:moveTo>
                <a:cubicBezTo>
                  <a:pt x="95428" y="1717705"/>
                  <a:pt x="190857" y="1230595"/>
                  <a:pt x="564023" y="863126"/>
                </a:cubicBezTo>
                <a:cubicBezTo>
                  <a:pt x="937189" y="495657"/>
                  <a:pt x="2125054" y="76912"/>
                  <a:pt x="223899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orme libre : forme 21">
            <a:extLst>
              <a:ext uri="{FF2B5EF4-FFF2-40B4-BE49-F238E27FC236}">
                <a16:creationId xmlns:a16="http://schemas.microsoft.com/office/drawing/2014/main" id="{6B1948D2-7DEE-40E0-ADFA-05421784A080}"/>
              </a:ext>
            </a:extLst>
          </p:cNvPr>
          <p:cNvSpPr/>
          <p:nvPr/>
        </p:nvSpPr>
        <p:spPr>
          <a:xfrm>
            <a:off x="7370747" y="4530445"/>
            <a:ext cx="2238998" cy="776672"/>
          </a:xfrm>
          <a:custGeom>
            <a:avLst/>
            <a:gdLst>
              <a:gd name="connsiteX0" fmla="*/ 0 w 2238998"/>
              <a:gd name="connsiteY0" fmla="*/ 2204815 h 2204815"/>
              <a:gd name="connsiteX1" fmla="*/ 564023 w 2238998"/>
              <a:gd name="connsiteY1" fmla="*/ 863126 h 2204815"/>
              <a:gd name="connsiteX2" fmla="*/ 2238998 w 2238998"/>
              <a:gd name="connsiteY2" fmla="*/ 0 h 2204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998" h="2204815">
                <a:moveTo>
                  <a:pt x="0" y="2204815"/>
                </a:moveTo>
                <a:cubicBezTo>
                  <a:pt x="95428" y="1717705"/>
                  <a:pt x="190857" y="1230595"/>
                  <a:pt x="564023" y="863126"/>
                </a:cubicBezTo>
                <a:cubicBezTo>
                  <a:pt x="937189" y="495657"/>
                  <a:pt x="2125054" y="76912"/>
                  <a:pt x="223899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 : forme 23">
            <a:extLst>
              <a:ext uri="{FF2B5EF4-FFF2-40B4-BE49-F238E27FC236}">
                <a16:creationId xmlns:a16="http://schemas.microsoft.com/office/drawing/2014/main" id="{1942B662-5F20-41BD-BDEC-F10D4B5A85E7}"/>
              </a:ext>
            </a:extLst>
          </p:cNvPr>
          <p:cNvSpPr/>
          <p:nvPr/>
        </p:nvSpPr>
        <p:spPr>
          <a:xfrm>
            <a:off x="6460621" y="5375305"/>
            <a:ext cx="4717278" cy="319440"/>
          </a:xfrm>
          <a:custGeom>
            <a:avLst/>
            <a:gdLst>
              <a:gd name="connsiteX0" fmla="*/ 0 w 4458771"/>
              <a:gd name="connsiteY0" fmla="*/ 136732 h 319440"/>
              <a:gd name="connsiteX1" fmla="*/ 3990886 w 4458771"/>
              <a:gd name="connsiteY1" fmla="*/ 316194 h 319440"/>
              <a:gd name="connsiteX2" fmla="*/ 4221622 w 4458771"/>
              <a:gd name="connsiteY2" fmla="*/ 0 h 31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58771" h="319440">
                <a:moveTo>
                  <a:pt x="0" y="136732"/>
                </a:moveTo>
                <a:cubicBezTo>
                  <a:pt x="1643641" y="237857"/>
                  <a:pt x="3287282" y="338983"/>
                  <a:pt x="3990886" y="316194"/>
                </a:cubicBezTo>
                <a:cubicBezTo>
                  <a:pt x="4694490" y="293405"/>
                  <a:pt x="4458056" y="146702"/>
                  <a:pt x="422162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8C053F-362E-4CEA-A646-F9ECD5716232}"/>
              </a:ext>
            </a:extLst>
          </p:cNvPr>
          <p:cNvSpPr/>
          <p:nvPr/>
        </p:nvSpPr>
        <p:spPr>
          <a:xfrm>
            <a:off x="10857432" y="4766493"/>
            <a:ext cx="76912" cy="743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0450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Grand écran</PresentationFormat>
  <Paragraphs>47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Système MaxPID</vt:lpstr>
      <vt:lpstr>Solution technique : </vt:lpstr>
      <vt:lpstr>Présentation PowerPoint</vt:lpstr>
      <vt:lpstr>Protocole de mesures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 MaxPID</dc:title>
  <dc:creator>Christophe Carolo</dc:creator>
  <cp:lastModifiedBy>Christophe Carolo</cp:lastModifiedBy>
  <cp:revision>2</cp:revision>
  <dcterms:created xsi:type="dcterms:W3CDTF">2022-03-16T15:14:39Z</dcterms:created>
  <dcterms:modified xsi:type="dcterms:W3CDTF">2022-03-17T21:02:10Z</dcterms:modified>
</cp:coreProperties>
</file>